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7" r:id="rId5"/>
    <p:sldMasterId id="2147483660" r:id="rId6"/>
    <p:sldMasterId id="2147483669" r:id="rId7"/>
    <p:sldMasterId id="2147483663" r:id="rId8"/>
    <p:sldMasterId id="2147483665" r:id="rId9"/>
  </p:sldMasterIdLst>
  <p:sldIdLst>
    <p:sldId id="278" r:id="rId10"/>
    <p:sldId id="273" r:id="rId11"/>
    <p:sldId id="265" r:id="rId12"/>
    <p:sldId id="274" r:id="rId13"/>
    <p:sldId id="276" r:id="rId14"/>
    <p:sldId id="277" r:id="rId15"/>
    <p:sldId id="268" r:id="rId16"/>
    <p:sldId id="269" r:id="rId17"/>
    <p:sldId id="279"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y Grotesk Key" panose="020B0604020202020204" charset="0"/>
      <p:regular r:id="rId25"/>
    </p:embeddedFont>
    <p:embeddedFont>
      <p:font typeface="Malgun Gothic" panose="020B0503020000020004" pitchFamily="34" charset="-127"/>
      <p:regular r:id="rId26"/>
      <p:bold r:id="rId27"/>
    </p:embeddedFont>
    <p:embeddedFont>
      <p:font typeface="Pompiere"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19A5D-DFBD-4757-AAA9-0E5709F2A184}" v="3" dt="2023-09-20T10:39:50.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5" autoAdjust="0"/>
    <p:restoredTop sz="94942" autoAdjust="0"/>
  </p:normalViewPr>
  <p:slideViewPr>
    <p:cSldViewPr>
      <p:cViewPr varScale="1">
        <p:scale>
          <a:sx n="100" d="100"/>
          <a:sy n="100" d="100"/>
        </p:scale>
        <p:origin x="643" y="72"/>
      </p:cViewPr>
      <p:guideLst>
        <p:guide orient="horz" pos="324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1.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A. Valente" userId="cc116d5c-4028-43d4-b9e3-7be6f7f734d9" providerId="ADAL" clId="{8AD19A5D-DFBD-4757-AAA9-0E5709F2A184}"/>
    <pc:docChg chg="modSld">
      <pc:chgData name="Pedro A. Valente" userId="cc116d5c-4028-43d4-b9e3-7be6f7f734d9" providerId="ADAL" clId="{8AD19A5D-DFBD-4757-AAA9-0E5709F2A184}" dt="2023-09-21T09:13:34.645" v="9" actId="1076"/>
      <pc:docMkLst>
        <pc:docMk/>
      </pc:docMkLst>
      <pc:sldChg chg="addSp modSp mod">
        <pc:chgData name="Pedro A. Valente" userId="cc116d5c-4028-43d4-b9e3-7be6f7f734d9" providerId="ADAL" clId="{8AD19A5D-DFBD-4757-AAA9-0E5709F2A184}" dt="2023-09-21T09:13:34.645" v="9" actId="1076"/>
        <pc:sldMkLst>
          <pc:docMk/>
          <pc:sldMk cId="3743622551" sldId="278"/>
        </pc:sldMkLst>
        <pc:picChg chg="add mod">
          <ac:chgData name="Pedro A. Valente" userId="cc116d5c-4028-43d4-b9e3-7be6f7f734d9" providerId="ADAL" clId="{8AD19A5D-DFBD-4757-AAA9-0E5709F2A184}" dt="2023-09-21T09:13:34.645" v="9" actId="1076"/>
          <ac:picMkLst>
            <pc:docMk/>
            <pc:sldMk cId="3743622551" sldId="278"/>
            <ac:picMk id="3" creationId="{89C118D8-DE13-EE2B-C803-556985548256}"/>
          </ac:picMkLst>
        </pc:picChg>
      </pc:sldChg>
      <pc:sldChg chg="addSp modSp mod">
        <pc:chgData name="Pedro A. Valente" userId="cc116d5c-4028-43d4-b9e3-7be6f7f734d9" providerId="ADAL" clId="{8AD19A5D-DFBD-4757-AAA9-0E5709F2A184}" dt="2023-09-21T09:13:23.363" v="7" actId="1076"/>
        <pc:sldMkLst>
          <pc:docMk/>
          <pc:sldMk cId="1871583209" sldId="279"/>
        </pc:sldMkLst>
        <pc:picChg chg="add mod">
          <ac:chgData name="Pedro A. Valente" userId="cc116d5c-4028-43d4-b9e3-7be6f7f734d9" providerId="ADAL" clId="{8AD19A5D-DFBD-4757-AAA9-0E5709F2A184}" dt="2023-09-21T09:13:23.363" v="7" actId="1076"/>
          <ac:picMkLst>
            <pc:docMk/>
            <pc:sldMk cId="1871583209" sldId="279"/>
            <ac:picMk id="2" creationId="{65FF80F0-8595-A660-6E20-C633AD059F7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65B3C5F-471B-0A3A-5148-BC5383561FB6}"/>
              </a:ext>
            </a:extLst>
          </p:cNvPr>
          <p:cNvSpPr>
            <a:spLocks noGrp="1"/>
          </p:cNvSpPr>
          <p:nvPr>
            <p:ph type="body" sz="quarter" idx="10" hasCustomPrompt="1"/>
          </p:nvPr>
        </p:nvSpPr>
        <p:spPr>
          <a:xfrm>
            <a:off x="1551334" y="3190047"/>
            <a:ext cx="6738938" cy="3638550"/>
          </a:xfrm>
          <a:prstGeom prst="rect">
            <a:avLst/>
          </a:prstGeom>
        </p:spPr>
        <p:txBody>
          <a:bodyPr anchor="ctr"/>
          <a:lstStyle>
            <a:lvl1pPr marL="0" indent="0">
              <a:buNone/>
              <a:defRPr lang="en-GB" sz="4200" b="1" kern="1200" spc="176" dirty="0" smtClean="0">
                <a:solidFill>
                  <a:srgbClr val="F7F8F3"/>
                </a:solidFill>
                <a:latin typeface="Malgun Gothic" panose="020B0503020000020004" pitchFamily="34" charset="-127"/>
                <a:ea typeface="Malgun Gothic" panose="020B0503020000020004" pitchFamily="34" charset="-127"/>
                <a:cs typeface="+mn-cs"/>
              </a:defRPr>
            </a:lvl1pPr>
          </a:lstStyle>
          <a:p>
            <a:pPr lvl="0"/>
            <a:r>
              <a:rPr lang="en-GB" dirty="0"/>
              <a:t>CLICK TO EDIT MASTER TEXT</a:t>
            </a:r>
            <a:endParaRPr lang="pt-PT" dirty="0"/>
          </a:p>
        </p:txBody>
      </p:sp>
    </p:spTree>
    <p:extLst>
      <p:ext uri="{BB962C8B-B14F-4D97-AF65-F5344CB8AC3E}">
        <p14:creationId xmlns:p14="http://schemas.microsoft.com/office/powerpoint/2010/main" val="2565716102"/>
      </p:ext>
    </p:extLst>
  </p:cSld>
  <p:clrMapOvr>
    <a:masterClrMapping/>
  </p:clrMapOvr>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Descrição de Serviços Light">
    <p:spTree>
      <p:nvGrpSpPr>
        <p:cNvPr id="1" name=""/>
        <p:cNvGrpSpPr/>
        <p:nvPr/>
      </p:nvGrpSpPr>
      <p:grpSpPr>
        <a:xfrm>
          <a:off x="0" y="0"/>
          <a:ext cx="0" cy="0"/>
          <a:chOff x="0" y="0"/>
          <a:chExt cx="0" cy="0"/>
        </a:xfrm>
      </p:grpSpPr>
      <p:sp>
        <p:nvSpPr>
          <p:cNvPr id="12" name="Text Placeholder 12"/>
          <p:cNvSpPr>
            <a:spLocks noGrp="1"/>
          </p:cNvSpPr>
          <p:nvPr>
            <p:ph type="body" sz="quarter" idx="14" hasCustomPrompt="1"/>
          </p:nvPr>
        </p:nvSpPr>
        <p:spPr>
          <a:xfrm>
            <a:off x="2191407" y="854467"/>
            <a:ext cx="9424511" cy="517133"/>
          </a:xfrm>
          <a:prstGeom prst="rect">
            <a:avLst/>
          </a:prstGeom>
        </p:spPr>
        <p:txBody>
          <a:bodyPr anchor="ctr">
            <a:noAutofit/>
          </a:bodyPr>
          <a:lstStyle>
            <a:lvl1pPr marL="0" indent="0">
              <a:lnSpc>
                <a:spcPct val="100000"/>
              </a:lnSpc>
              <a:buFontTx/>
              <a:buNone/>
              <a:defRPr lang="en-GB" sz="2400" b="1" spc="260" dirty="0" smtClean="0">
                <a:solidFill>
                  <a:schemeClr val="accent2"/>
                </a:solidFill>
                <a:latin typeface="Malgun Gothic" panose="020B0503020000020004" pitchFamily="34" charset="-127"/>
                <a:ea typeface="Malgun Gothic" panose="020B0503020000020004" pitchFamily="34" charset="-127"/>
              </a:defRPr>
            </a:lvl1pPr>
          </a:lstStyle>
          <a:p>
            <a:pPr lvl="0"/>
            <a:r>
              <a:rPr lang="en-GB" dirty="0"/>
              <a:t>CLICK TO EDIT MASTER TEXT STYLES</a:t>
            </a:r>
          </a:p>
        </p:txBody>
      </p:sp>
      <p:sp>
        <p:nvSpPr>
          <p:cNvPr id="5" name="Slide Number Placeholder 3">
            <a:extLst>
              <a:ext uri="{FF2B5EF4-FFF2-40B4-BE49-F238E27FC236}">
                <a16:creationId xmlns:a16="http://schemas.microsoft.com/office/drawing/2014/main" id="{2217333E-C667-40CB-77B7-ABAD8A5C141C}"/>
              </a:ext>
            </a:extLst>
          </p:cNvPr>
          <p:cNvSpPr>
            <a:spLocks noGrp="1"/>
          </p:cNvSpPr>
          <p:nvPr>
            <p:ph type="sldNum" sz="quarter" idx="15"/>
          </p:nvPr>
        </p:nvSpPr>
        <p:spPr>
          <a:xfrm>
            <a:off x="16998952" y="9388476"/>
            <a:ext cx="727076" cy="898524"/>
          </a:xfrm>
          <a:prstGeom prst="rect">
            <a:avLst/>
          </a:prstGeom>
          <a:solidFill>
            <a:schemeClr val="accent3"/>
          </a:solidFill>
        </p:spPr>
        <p:txBody>
          <a:bodyPr anchor="t" anchorCtr="0"/>
          <a:lstStyle>
            <a:defPPr>
              <a:defRPr lang="en-PT"/>
            </a:defPPr>
            <a:lvl1pPr marL="0" algn="ctr" defTabSz="1315517" rtl="0" eaLnBrk="1" fontAlgn="auto" latinLnBrk="0" hangingPunct="1">
              <a:spcBef>
                <a:spcPts val="0"/>
              </a:spcBef>
              <a:spcAft>
                <a:spcPts val="0"/>
              </a:spcAft>
              <a:defRPr sz="1800" kern="1200" smtClean="0">
                <a:solidFill>
                  <a:schemeClr val="accent1"/>
                </a:solidFill>
                <a:latin typeface="Malgun Gothic" panose="020B0503020000020004" pitchFamily="34" charset="-127"/>
                <a:ea typeface="Malgun Gothic" panose="020B0503020000020004" pitchFamily="34" charset="-127"/>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fld id="{ADAC1F7F-54A3-E244-9822-7E26B3DF2044}" type="slidenum">
              <a:rPr lang="pt-PT" smtClean="0"/>
              <a:pPr>
                <a:defRPr/>
              </a:pPr>
              <a:t>‹#›</a:t>
            </a:fld>
            <a:endParaRPr lang="pt-PT" dirty="0"/>
          </a:p>
        </p:txBody>
      </p:sp>
      <p:sp>
        <p:nvSpPr>
          <p:cNvPr id="6" name="Rectangle 5">
            <a:extLst>
              <a:ext uri="{FF2B5EF4-FFF2-40B4-BE49-F238E27FC236}">
                <a16:creationId xmlns:a16="http://schemas.microsoft.com/office/drawing/2014/main" id="{2C6A28C9-DE00-72B0-AB57-00F706749004}"/>
              </a:ext>
            </a:extLst>
          </p:cNvPr>
          <p:cNvSpPr/>
          <p:nvPr userDrawn="1"/>
        </p:nvSpPr>
        <p:spPr>
          <a:xfrm>
            <a:off x="-18393" y="1371600"/>
            <a:ext cx="4419600" cy="1143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6D597DEF-36CA-2973-2FC7-A751C6EB55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6060" y="9715500"/>
            <a:ext cx="1895879" cy="351089"/>
          </a:xfrm>
          <a:prstGeom prst="rect">
            <a:avLst/>
          </a:prstGeom>
        </p:spPr>
      </p:pic>
    </p:spTree>
    <p:extLst>
      <p:ext uri="{BB962C8B-B14F-4D97-AF65-F5344CB8AC3E}">
        <p14:creationId xmlns:p14="http://schemas.microsoft.com/office/powerpoint/2010/main" val="112982961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7CCC-2E63-B3C4-A0BA-0566789DCA4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EA257FC6-B47A-4441-196E-64098029E721}"/>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FD4DBEC-949A-E438-66F8-66D0C48E032D}"/>
              </a:ext>
            </a:extLst>
          </p:cNvPr>
          <p:cNvSpPr>
            <a:spLocks noGrp="1"/>
          </p:cNvSpPr>
          <p:nvPr>
            <p:ph type="dt" sz="half" idx="10"/>
          </p:nvPr>
        </p:nvSpPr>
        <p:spPr>
          <a:xfrm>
            <a:off x="1257300" y="9534526"/>
            <a:ext cx="4114800" cy="547688"/>
          </a:xfrm>
          <a:prstGeom prst="rect">
            <a:avLst/>
          </a:prstGeom>
        </p:spPr>
        <p:txBody>
          <a:bodyPr/>
          <a:lstStyle/>
          <a:p>
            <a:fld id="{A28A083F-BE56-46BA-BE7A-CAFAA491B156}" type="datetimeFigureOut">
              <a:rPr lang="en-GB" smtClean="0"/>
              <a:t>21/09/2023</a:t>
            </a:fld>
            <a:endParaRPr lang="en-GB"/>
          </a:p>
        </p:txBody>
      </p:sp>
      <p:sp>
        <p:nvSpPr>
          <p:cNvPr id="5" name="Footer Placeholder 4">
            <a:extLst>
              <a:ext uri="{FF2B5EF4-FFF2-40B4-BE49-F238E27FC236}">
                <a16:creationId xmlns:a16="http://schemas.microsoft.com/office/drawing/2014/main" id="{01301234-6610-3E62-1F37-5AE0FB4FA0BF}"/>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C9A83C8-38A8-AF10-1058-6FBBB0C863C6}"/>
              </a:ext>
            </a:extLst>
          </p:cNvPr>
          <p:cNvSpPr>
            <a:spLocks noGrp="1"/>
          </p:cNvSpPr>
          <p:nvPr>
            <p:ph type="sldNum" sz="quarter" idx="12"/>
          </p:nvPr>
        </p:nvSpPr>
        <p:spPr>
          <a:xfrm>
            <a:off x="12915900" y="9534526"/>
            <a:ext cx="4114800" cy="547688"/>
          </a:xfrm>
          <a:prstGeom prst="rect">
            <a:avLst/>
          </a:prstGeom>
        </p:spPr>
        <p:txBody>
          <a:bodyPr/>
          <a:lstStyle/>
          <a:p>
            <a:fld id="{905A1D96-F832-486C-A7B3-95344E667895}" type="slidenum">
              <a:rPr lang="en-GB" smtClean="0"/>
              <a:t>‹#›</a:t>
            </a:fld>
            <a:endParaRPr lang="en-GB"/>
          </a:p>
        </p:txBody>
      </p:sp>
    </p:spTree>
    <p:extLst>
      <p:ext uri="{BB962C8B-B14F-4D97-AF65-F5344CB8AC3E}">
        <p14:creationId xmlns:p14="http://schemas.microsoft.com/office/powerpoint/2010/main" val="176302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F084C3B0-0F5D-C67F-0A2C-FC51E90AD179}"/>
              </a:ext>
            </a:extLst>
          </p:cNvPr>
          <p:cNvSpPr txBox="1"/>
          <p:nvPr userDrawn="1"/>
        </p:nvSpPr>
        <p:spPr>
          <a:xfrm>
            <a:off x="995430" y="5600700"/>
            <a:ext cx="12698334" cy="1524000"/>
          </a:xfrm>
          <a:prstGeom prst="rect">
            <a:avLst/>
          </a:prstGeom>
        </p:spPr>
        <p:txBody>
          <a:bodyPr lIns="0" tIns="0" rIns="0" bIns="0" rtlCol="0" anchor="t">
            <a:spAutoFit/>
          </a:bodyPr>
          <a:lstStyle/>
          <a:p>
            <a:pPr>
              <a:lnSpc>
                <a:spcPts val="12000"/>
              </a:lnSpc>
            </a:pPr>
            <a:r>
              <a:rPr lang="en-US" sz="10000" dirty="0">
                <a:solidFill>
                  <a:srgbClr val="FF0000"/>
                </a:solidFill>
                <a:latin typeface="Malgun Gothic" panose="020B0503020000020004" pitchFamily="34" charset="-127"/>
                <a:ea typeface="Malgun Gothic" panose="020B0503020000020004" pitchFamily="34" charset="-127"/>
              </a:rPr>
              <a:t>Responsible AI</a:t>
            </a:r>
          </a:p>
        </p:txBody>
      </p:sp>
      <p:sp>
        <p:nvSpPr>
          <p:cNvPr id="8" name="TextBox 5">
            <a:extLst>
              <a:ext uri="{FF2B5EF4-FFF2-40B4-BE49-F238E27FC236}">
                <a16:creationId xmlns:a16="http://schemas.microsoft.com/office/drawing/2014/main" id="{918B3546-DB2C-598A-CBC9-9498F0C0F76F}"/>
              </a:ext>
            </a:extLst>
          </p:cNvPr>
          <p:cNvSpPr txBox="1"/>
          <p:nvPr userDrawn="1"/>
        </p:nvSpPr>
        <p:spPr>
          <a:xfrm>
            <a:off x="995430" y="7353109"/>
            <a:ext cx="12698334" cy="563672"/>
          </a:xfrm>
          <a:prstGeom prst="rect">
            <a:avLst/>
          </a:prstGeom>
        </p:spPr>
        <p:txBody>
          <a:bodyPr lIns="0" tIns="0" rIns="0" bIns="0" rtlCol="0" anchor="t">
            <a:spAutoFit/>
          </a:bodyPr>
          <a:lstStyle/>
          <a:p>
            <a:pPr>
              <a:lnSpc>
                <a:spcPts val="4759"/>
              </a:lnSpc>
            </a:pPr>
            <a:r>
              <a:rPr lang="en-US" sz="3399" dirty="0">
                <a:solidFill>
                  <a:srgbClr val="FFFFFF"/>
                </a:solidFill>
                <a:latin typeface="Pompiere"/>
              </a:rPr>
              <a:t>You don't want an all-rounder Model, you want a specialist</a:t>
            </a:r>
          </a:p>
        </p:txBody>
      </p:sp>
      <p:sp>
        <p:nvSpPr>
          <p:cNvPr id="9" name="Freeform 2">
            <a:extLst>
              <a:ext uri="{FF2B5EF4-FFF2-40B4-BE49-F238E27FC236}">
                <a16:creationId xmlns:a16="http://schemas.microsoft.com/office/drawing/2014/main" id="{4EE2E982-070D-7A84-0212-AA5AE8A84BBA}"/>
              </a:ext>
            </a:extLst>
          </p:cNvPr>
          <p:cNvSpPr/>
          <p:nvPr userDrawn="1"/>
        </p:nvSpPr>
        <p:spPr>
          <a:xfrm>
            <a:off x="1028700" y="28953"/>
            <a:ext cx="16230600" cy="5114547"/>
          </a:xfrm>
          <a:custGeom>
            <a:avLst/>
            <a:gdLst/>
            <a:ahLst/>
            <a:cxnLst/>
            <a:rect l="l" t="t" r="r" b="b"/>
            <a:pathLst>
              <a:path w="16230600" h="5114547">
                <a:moveTo>
                  <a:pt x="0" y="0"/>
                </a:moveTo>
                <a:lnTo>
                  <a:pt x="16230600" y="0"/>
                </a:lnTo>
                <a:lnTo>
                  <a:pt x="16230600" y="5114547"/>
                </a:lnTo>
                <a:lnTo>
                  <a:pt x="0" y="5114547"/>
                </a:lnTo>
                <a:lnTo>
                  <a:pt x="0" y="0"/>
                </a:lnTo>
                <a:close/>
              </a:path>
            </a:pathLst>
          </a:custGeom>
          <a:blipFill>
            <a:blip r:embed="rId2">
              <a:extLst>
                <a:ext uri="{96DAC541-7B7A-43D3-8B79-37D633B846F1}">
                  <asvg:svgBlip xmlns:asvg="http://schemas.microsoft.com/office/drawing/2016/SVG/main" r:embed="rId3"/>
                </a:ext>
              </a:extLst>
            </a:blip>
            <a:stretch>
              <a:fillRect t="-19726" b="-196461"/>
            </a:stretch>
          </a:blipFill>
        </p:spPr>
        <p:txBody>
          <a:bodyPr/>
          <a:lstStyle/>
          <a:p>
            <a:endParaRPr lang="en-GB"/>
          </a:p>
        </p:txBody>
      </p:sp>
      <p:sp>
        <p:nvSpPr>
          <p:cNvPr id="10" name="Freeform 5">
            <a:extLst>
              <a:ext uri="{FF2B5EF4-FFF2-40B4-BE49-F238E27FC236}">
                <a16:creationId xmlns:a16="http://schemas.microsoft.com/office/drawing/2014/main" id="{A094DB31-1022-9100-C19A-2D0742FC3646}"/>
              </a:ext>
            </a:extLst>
          </p:cNvPr>
          <p:cNvSpPr/>
          <p:nvPr userDrawn="1"/>
        </p:nvSpPr>
        <p:spPr>
          <a:xfrm>
            <a:off x="11353800" y="5782277"/>
            <a:ext cx="3200400" cy="3705335"/>
          </a:xfrm>
          <a:custGeom>
            <a:avLst/>
            <a:gdLst/>
            <a:ahLst/>
            <a:cxnLst/>
            <a:rect l="l" t="t" r="r" b="b"/>
            <a:pathLst>
              <a:path w="2614988" h="3432562">
                <a:moveTo>
                  <a:pt x="0" y="0"/>
                </a:moveTo>
                <a:lnTo>
                  <a:pt x="2614988" y="0"/>
                </a:lnTo>
                <a:lnTo>
                  <a:pt x="2614988" y="3432562"/>
                </a:lnTo>
                <a:lnTo>
                  <a:pt x="0" y="3432562"/>
                </a:lnTo>
                <a:lnTo>
                  <a:pt x="0" y="0"/>
                </a:lnTo>
                <a:close/>
              </a:path>
            </a:pathLst>
          </a:custGeom>
          <a:blipFill>
            <a:blip r:embed="rId4">
              <a:lum bright="70000" contrast="-70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1" name="TextBox 6">
            <a:extLst>
              <a:ext uri="{FF2B5EF4-FFF2-40B4-BE49-F238E27FC236}">
                <a16:creationId xmlns:a16="http://schemas.microsoft.com/office/drawing/2014/main" id="{AD65C9DC-8ECA-2CFA-B8A0-CC2A86BE8F7C}"/>
              </a:ext>
            </a:extLst>
          </p:cNvPr>
          <p:cNvSpPr txBox="1"/>
          <p:nvPr userDrawn="1"/>
        </p:nvSpPr>
        <p:spPr>
          <a:xfrm>
            <a:off x="2514600" y="9375422"/>
            <a:ext cx="3924300" cy="261610"/>
          </a:xfrm>
          <a:prstGeom prst="rect">
            <a:avLst/>
          </a:prstGeom>
        </p:spPr>
        <p:txBody>
          <a:bodyPr wrap="square" lIns="0" tIns="0" rIns="0" bIns="0" rtlCol="0" anchor="t">
            <a:spAutoFit/>
          </a:bodyPr>
          <a:lstStyle/>
          <a:p>
            <a:pPr algn="ctr">
              <a:lnSpc>
                <a:spcPts val="2400"/>
              </a:lnSpc>
            </a:pPr>
            <a:r>
              <a:rPr lang="en-US" sz="1200" dirty="0">
                <a:solidFill>
                  <a:srgbClr val="FFFFFF"/>
                </a:solidFill>
                <a:latin typeface="Cy Grotesk Key"/>
              </a:rPr>
              <a:t>2023</a:t>
            </a:r>
          </a:p>
        </p:txBody>
      </p:sp>
      <p:pic>
        <p:nvPicPr>
          <p:cNvPr id="12" name="Graphic 11">
            <a:extLst>
              <a:ext uri="{FF2B5EF4-FFF2-40B4-BE49-F238E27FC236}">
                <a16:creationId xmlns:a16="http://schemas.microsoft.com/office/drawing/2014/main" id="{50174810-7035-8EDE-840E-75499403230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4600" y="8648700"/>
            <a:ext cx="3924300" cy="726722"/>
          </a:xfrm>
          <a:prstGeom prst="rect">
            <a:avLst/>
          </a:prstGeom>
        </p:spPr>
      </p:pic>
    </p:spTree>
    <p:extLst>
      <p:ext uri="{BB962C8B-B14F-4D97-AF65-F5344CB8AC3E}">
        <p14:creationId xmlns:p14="http://schemas.microsoft.com/office/powerpoint/2010/main" val="40287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hank You PNG Images, Free Thank You Clipart Pictures - Free Transparent  PNG Logos">
            <a:extLst>
              <a:ext uri="{FF2B5EF4-FFF2-40B4-BE49-F238E27FC236}">
                <a16:creationId xmlns:a16="http://schemas.microsoft.com/office/drawing/2014/main" id="{22134A2D-69B5-F3C2-E488-A4DCDBD2D8A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600200" y="4361190"/>
            <a:ext cx="5379695" cy="4051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055E9039-CAA1-C608-717D-CD91280F9DBD}"/>
              </a:ext>
            </a:extLst>
          </p:cNvPr>
          <p:cNvSpPr txBox="1"/>
          <p:nvPr userDrawn="1"/>
        </p:nvSpPr>
        <p:spPr>
          <a:xfrm>
            <a:off x="7181850" y="9119608"/>
            <a:ext cx="3924300" cy="261610"/>
          </a:xfrm>
          <a:prstGeom prst="rect">
            <a:avLst/>
          </a:prstGeom>
        </p:spPr>
        <p:txBody>
          <a:bodyPr wrap="square" lIns="0" tIns="0" rIns="0" bIns="0" rtlCol="0" anchor="t">
            <a:spAutoFit/>
          </a:bodyPr>
          <a:lstStyle/>
          <a:p>
            <a:pPr algn="ctr">
              <a:lnSpc>
                <a:spcPts val="2400"/>
              </a:lnSpc>
            </a:pPr>
            <a:r>
              <a:rPr lang="en-US" sz="1200" dirty="0">
                <a:solidFill>
                  <a:srgbClr val="FFFFFF"/>
                </a:solidFill>
                <a:latin typeface="Cy Grotesk Key"/>
              </a:rPr>
              <a:t>2023</a:t>
            </a:r>
          </a:p>
        </p:txBody>
      </p:sp>
      <p:pic>
        <p:nvPicPr>
          <p:cNvPr id="4" name="Graphic 3">
            <a:extLst>
              <a:ext uri="{FF2B5EF4-FFF2-40B4-BE49-F238E27FC236}">
                <a16:creationId xmlns:a16="http://schemas.microsoft.com/office/drawing/2014/main" id="{383D37AB-E0B7-59DA-A1F2-779CD56C7E5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81850" y="8392886"/>
            <a:ext cx="3924300" cy="726722"/>
          </a:xfrm>
          <a:prstGeom prst="rect">
            <a:avLst/>
          </a:prstGeom>
        </p:spPr>
      </p:pic>
      <p:sp>
        <p:nvSpPr>
          <p:cNvPr id="5" name="TextBox 5">
            <a:extLst>
              <a:ext uri="{FF2B5EF4-FFF2-40B4-BE49-F238E27FC236}">
                <a16:creationId xmlns:a16="http://schemas.microsoft.com/office/drawing/2014/main" id="{B4F79668-F2B5-DE4C-9658-E6255496E0E2}"/>
              </a:ext>
            </a:extLst>
          </p:cNvPr>
          <p:cNvSpPr txBox="1"/>
          <p:nvPr userDrawn="1"/>
        </p:nvSpPr>
        <p:spPr>
          <a:xfrm>
            <a:off x="0" y="929368"/>
            <a:ext cx="18288000" cy="624595"/>
          </a:xfrm>
          <a:prstGeom prst="rect">
            <a:avLst/>
          </a:prstGeom>
        </p:spPr>
        <p:txBody>
          <a:bodyPr wrap="square" lIns="0" tIns="0" rIns="0" bIns="0" rtlCol="0" anchor="t">
            <a:spAutoFit/>
          </a:bodyPr>
          <a:lstStyle/>
          <a:p>
            <a:pPr algn="ctr">
              <a:lnSpc>
                <a:spcPts val="4759"/>
              </a:lnSpc>
            </a:pPr>
            <a:r>
              <a:rPr lang="en-US" sz="4800" b="1" dirty="0">
                <a:solidFill>
                  <a:srgbClr val="FFFFFF"/>
                </a:solidFill>
                <a:latin typeface="Pompiere"/>
              </a:rPr>
              <a:t>You don't want an all-rounder Model, you want a specialist</a:t>
            </a:r>
          </a:p>
        </p:txBody>
      </p:sp>
    </p:spTree>
    <p:extLst>
      <p:ext uri="{BB962C8B-B14F-4D97-AF65-F5344CB8AC3E}">
        <p14:creationId xmlns:p14="http://schemas.microsoft.com/office/powerpoint/2010/main" val="25191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actos_Light">
    <p:spTree>
      <p:nvGrpSpPr>
        <p:cNvPr id="1" name=""/>
        <p:cNvGrpSpPr/>
        <p:nvPr/>
      </p:nvGrpSpPr>
      <p:grpSpPr>
        <a:xfrm>
          <a:off x="0" y="0"/>
          <a:ext cx="0" cy="0"/>
          <a:chOff x="0" y="0"/>
          <a:chExt cx="0" cy="0"/>
        </a:xfrm>
      </p:grpSpPr>
      <p:sp>
        <p:nvSpPr>
          <p:cNvPr id="72" name="Text Placeholder 27">
            <a:extLst>
              <a:ext uri="{FF2B5EF4-FFF2-40B4-BE49-F238E27FC236}">
                <a16:creationId xmlns:a16="http://schemas.microsoft.com/office/drawing/2014/main" id="{3B11E386-7712-9185-5215-BCCA49FFFD53}"/>
              </a:ext>
            </a:extLst>
          </p:cNvPr>
          <p:cNvSpPr>
            <a:spLocks noGrp="1"/>
          </p:cNvSpPr>
          <p:nvPr>
            <p:ph type="body" sz="quarter" idx="21" hasCustomPrompt="1"/>
          </p:nvPr>
        </p:nvSpPr>
        <p:spPr>
          <a:xfrm>
            <a:off x="1134518" y="728511"/>
            <a:ext cx="5737499" cy="2584704"/>
          </a:xfrm>
          <a:prstGeom prst="rect">
            <a:avLst/>
          </a:prstGeom>
        </p:spPr>
        <p:txBody>
          <a:bodyPr/>
          <a:lstStyle>
            <a:lvl1pPr marL="0" indent="0">
              <a:lnSpc>
                <a:spcPct val="150000"/>
              </a:lnSpc>
              <a:buFontTx/>
              <a:buNone/>
              <a:defRPr lang="en-GB" sz="4200" b="1" kern="1200" spc="171" dirty="0" smtClean="0">
                <a:solidFill>
                  <a:schemeClr val="accent2"/>
                </a:solidFill>
                <a:latin typeface="Malgun Gothic" panose="020B0503020000020004" pitchFamily="34" charset="-127"/>
                <a:ea typeface="+mn-ea"/>
                <a:cs typeface="+mn-cs"/>
              </a:defRPr>
            </a:lvl1pPr>
            <a:lvl2pPr marL="685800" indent="0">
              <a:buFontTx/>
              <a:buNone/>
              <a:defRPr lang="en-GB" sz="4400" b="1" kern="1200" spc="171" dirty="0" smtClean="0">
                <a:solidFill>
                  <a:srgbClr val="FFFFFF"/>
                </a:solidFill>
                <a:latin typeface="Malgun Gothic" panose="020B0503020000020004" pitchFamily="34" charset="-127"/>
                <a:ea typeface="+mn-ea"/>
                <a:cs typeface="+mn-cs"/>
              </a:defRPr>
            </a:lvl2pPr>
          </a:lstStyle>
          <a:p>
            <a:pPr lvl="0"/>
            <a:r>
              <a:rPr lang="en-GB" dirty="0"/>
              <a:t>CLICK TO EDIT MASTER TEXT</a:t>
            </a:r>
            <a:endParaRPr lang="pt-PT" dirty="0"/>
          </a:p>
        </p:txBody>
      </p:sp>
      <p:sp>
        <p:nvSpPr>
          <p:cNvPr id="16" name="Slide Number Placeholder 3">
            <a:extLst>
              <a:ext uri="{FF2B5EF4-FFF2-40B4-BE49-F238E27FC236}">
                <a16:creationId xmlns:a16="http://schemas.microsoft.com/office/drawing/2014/main" id="{D955737E-1FF1-BA73-3A15-0AE01653C80B}"/>
              </a:ext>
            </a:extLst>
          </p:cNvPr>
          <p:cNvSpPr>
            <a:spLocks noGrp="1"/>
          </p:cNvSpPr>
          <p:nvPr>
            <p:ph type="sldNum" sz="quarter" idx="4"/>
          </p:nvPr>
        </p:nvSpPr>
        <p:spPr>
          <a:xfrm>
            <a:off x="16997422" y="9387362"/>
            <a:ext cx="729206" cy="899639"/>
          </a:xfrm>
          <a:prstGeom prst="rect">
            <a:avLst/>
          </a:prstGeom>
          <a:solidFill>
            <a:schemeClr val="accent3"/>
          </a:solidFill>
        </p:spPr>
        <p:txBody>
          <a:bodyPr anchor="t" anchorCtr="0"/>
          <a:lstStyle>
            <a:lvl1pPr algn="ctr">
              <a:defRPr sz="1800">
                <a:solidFill>
                  <a:schemeClr val="accent1"/>
                </a:solidFill>
                <a:latin typeface="Malgun Gothic" panose="020B0503020000020004" pitchFamily="34" charset="-127"/>
                <a:ea typeface="Malgun Gothic" panose="020B0503020000020004" pitchFamily="34" charset="-127"/>
              </a:defRPr>
            </a:lvl1pPr>
          </a:lstStyle>
          <a:p>
            <a:fld id="{E1FF99F2-A165-1E46-9FAD-94DB972AE708}" type="slidenum">
              <a:rPr lang="pt-PT" smtClean="0"/>
              <a:pPr/>
              <a:t>‹#›</a:t>
            </a:fld>
            <a:endParaRPr lang="pt-PT" dirty="0"/>
          </a:p>
        </p:txBody>
      </p:sp>
    </p:spTree>
    <p:extLst>
      <p:ext uri="{BB962C8B-B14F-4D97-AF65-F5344CB8AC3E}">
        <p14:creationId xmlns:p14="http://schemas.microsoft.com/office/powerpoint/2010/main" val="1628436310"/>
      </p:ext>
    </p:extLst>
  </p:cSld>
  <p:clrMapOvr>
    <a:masterClrMapping/>
  </p:clrMapOvr>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5C223FF3-E6FB-0204-A933-BF154D419611}"/>
              </a:ext>
            </a:extLst>
          </p:cNvPr>
          <p:cNvPicPr>
            <a:picLocks noChangeAspect="1"/>
          </p:cNvPicPr>
          <p:nvPr userDrawn="1"/>
        </p:nvPicPr>
        <p:blipFill>
          <a:blip r:embed="rId2"/>
          <a:srcRect/>
          <a:stretch>
            <a:fillRect/>
          </a:stretch>
        </p:blipFill>
        <p:spPr>
          <a:xfrm>
            <a:off x="5823572" y="7474886"/>
            <a:ext cx="6640859" cy="2240615"/>
          </a:xfrm>
          <a:prstGeom prst="rect">
            <a:avLst/>
          </a:prstGeom>
        </p:spPr>
      </p:pic>
      <p:sp>
        <p:nvSpPr>
          <p:cNvPr id="5" name="Text Placeholder 4">
            <a:extLst>
              <a:ext uri="{FF2B5EF4-FFF2-40B4-BE49-F238E27FC236}">
                <a16:creationId xmlns:a16="http://schemas.microsoft.com/office/drawing/2014/main" id="{98F4C16E-179B-7447-BC46-66844F296492}"/>
              </a:ext>
            </a:extLst>
          </p:cNvPr>
          <p:cNvSpPr>
            <a:spLocks noGrp="1"/>
          </p:cNvSpPr>
          <p:nvPr>
            <p:ph type="body" sz="quarter" idx="10" hasCustomPrompt="1"/>
          </p:nvPr>
        </p:nvSpPr>
        <p:spPr>
          <a:xfrm>
            <a:off x="5942371" y="4238438"/>
            <a:ext cx="6445970" cy="1966692"/>
          </a:xfrm>
          <a:prstGeom prst="rect">
            <a:avLst/>
          </a:prstGeom>
        </p:spPr>
        <p:txBody>
          <a:bodyPr>
            <a:spAutoFit/>
          </a:bodyPr>
          <a:lstStyle>
            <a:lvl1pPr marL="0" indent="0">
              <a:buNone/>
              <a:defRPr lang="en-GB" sz="6600" b="1" kern="1200" dirty="0" smtClean="0">
                <a:solidFill>
                  <a:schemeClr val="bg1"/>
                </a:solidFill>
                <a:latin typeface="Malgun Gothic" panose="020B0503020000020004" pitchFamily="34" charset="-127"/>
                <a:ea typeface="Malgun Gothic" panose="020B0503020000020004" pitchFamily="34" charset="-127"/>
                <a:cs typeface="+mn-cs"/>
              </a:defRPr>
            </a:lvl1pPr>
          </a:lstStyle>
          <a:p>
            <a:pPr lvl="0"/>
            <a:r>
              <a:rPr lang="en-GB" dirty="0"/>
              <a:t>CLICK TO EDIT MASTER TEXT</a:t>
            </a:r>
            <a:endParaRPr lang="pt-PT" dirty="0"/>
          </a:p>
        </p:txBody>
      </p:sp>
    </p:spTree>
    <p:extLst>
      <p:ext uri="{BB962C8B-B14F-4D97-AF65-F5344CB8AC3E}">
        <p14:creationId xmlns:p14="http://schemas.microsoft.com/office/powerpoint/2010/main" val="3546001929"/>
      </p:ext>
    </p:extLst>
  </p:cSld>
  <p:clrMapOvr>
    <a:masterClrMapping/>
  </p:clrMapOvr>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emf"/><Relationship Id="rId18" Type="http://schemas.openxmlformats.org/officeDocument/2006/relationships/image" Target="../media/image21.emf"/><Relationship Id="rId3" Type="http://schemas.openxmlformats.org/officeDocument/2006/relationships/image" Target="../media/image10.png"/><Relationship Id="rId21" Type="http://schemas.openxmlformats.org/officeDocument/2006/relationships/image" Target="../media/image24.emf"/><Relationship Id="rId7" Type="http://schemas.openxmlformats.org/officeDocument/2006/relationships/image" Target="../media/image13.svg"/><Relationship Id="rId12" Type="http://schemas.openxmlformats.org/officeDocument/2006/relationships/hyperlink" Target="https://www.instagram.com/timestampsi/" TargetMode="External"/><Relationship Id="rId17" Type="http://schemas.openxmlformats.org/officeDocument/2006/relationships/image" Target="../media/image20.emf"/><Relationship Id="rId2" Type="http://schemas.openxmlformats.org/officeDocument/2006/relationships/theme" Target="../theme/theme4.xml"/><Relationship Id="rId16" Type="http://schemas.openxmlformats.org/officeDocument/2006/relationships/hyperlink" Target="https://www.linkedin.com/company/timestampgroup/" TargetMode="External"/><Relationship Id="rId20"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svg"/><Relationship Id="rId5" Type="http://schemas.microsoft.com/office/2007/relationships/hdphoto" Target="../media/hdphoto2.wdp"/><Relationship Id="rId15" Type="http://schemas.openxmlformats.org/officeDocument/2006/relationships/image" Target="../media/image19.emf"/><Relationship Id="rId23" Type="http://schemas.openxmlformats.org/officeDocument/2006/relationships/image" Target="../media/image26.sv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svg"/><Relationship Id="rId14" Type="http://schemas.openxmlformats.org/officeDocument/2006/relationships/hyperlink" Target="https://www.facebook.com/TimestampSI" TargetMode="External"/><Relationship Id="rId22" Type="http://schemas.openxmlformats.org/officeDocument/2006/relationships/image" Target="../media/image2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4C525DD-4A80-361E-E381-5EE7D550AB1A}"/>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 t="21519" r="31911" b="4916"/>
          <a:stretch/>
        </p:blipFill>
        <p:spPr>
          <a:xfrm>
            <a:off x="2" y="2"/>
            <a:ext cx="18288000" cy="10287000"/>
          </a:xfrm>
          <a:prstGeom prst="rect">
            <a:avLst/>
          </a:prstGeom>
        </p:spPr>
      </p:pic>
      <p:pic>
        <p:nvPicPr>
          <p:cNvPr id="8" name="Picture 4">
            <a:extLst>
              <a:ext uri="{FF2B5EF4-FFF2-40B4-BE49-F238E27FC236}">
                <a16:creationId xmlns:a16="http://schemas.microsoft.com/office/drawing/2014/main" id="{58F3E87D-2137-0B37-56F1-B810005E062B}"/>
              </a:ext>
            </a:extLst>
          </p:cNvPr>
          <p:cNvPicPr>
            <a:picLocks noChangeAspect="1"/>
          </p:cNvPicPr>
          <p:nvPr userDrawn="1"/>
        </p:nvPicPr>
        <p:blipFill>
          <a:blip r:embed="rId5"/>
          <a:srcRect/>
          <a:stretch>
            <a:fillRect/>
          </a:stretch>
        </p:blipFill>
        <p:spPr>
          <a:xfrm>
            <a:off x="10618442" y="7013489"/>
            <a:ext cx="6640859" cy="2240615"/>
          </a:xfrm>
          <a:prstGeom prst="rect">
            <a:avLst/>
          </a:prstGeom>
        </p:spPr>
      </p:pic>
      <p:sp>
        <p:nvSpPr>
          <p:cNvPr id="10" name="AutoShape 6">
            <a:extLst>
              <a:ext uri="{FF2B5EF4-FFF2-40B4-BE49-F238E27FC236}">
                <a16:creationId xmlns:a16="http://schemas.microsoft.com/office/drawing/2014/main" id="{48BE95B0-1735-E1A0-1627-8BFFA5731B1D}"/>
              </a:ext>
            </a:extLst>
          </p:cNvPr>
          <p:cNvSpPr/>
          <p:nvPr/>
        </p:nvSpPr>
        <p:spPr>
          <a:xfrm>
            <a:off x="1028702" y="1104902"/>
            <a:ext cx="7638689" cy="8149202"/>
          </a:xfrm>
          <a:prstGeom prst="rect">
            <a:avLst/>
          </a:prstGeom>
          <a:solidFill>
            <a:schemeClr val="accent3">
              <a:alpha val="60559"/>
            </a:schemeClr>
          </a:solidFill>
        </p:spPr>
        <p:txBody>
          <a:bodyPr/>
          <a:lstStyle/>
          <a:p>
            <a:endParaRPr lang="pt-PT" sz="1800" dirty="0"/>
          </a:p>
        </p:txBody>
      </p:sp>
    </p:spTree>
    <p:extLst>
      <p:ext uri="{BB962C8B-B14F-4D97-AF65-F5344CB8AC3E}">
        <p14:creationId xmlns:p14="http://schemas.microsoft.com/office/powerpoint/2010/main" val="855197310"/>
      </p:ext>
    </p:extLst>
  </p:cSld>
  <p:clrMap bg1="lt1" tx1="dk1" bg2="lt2" tx2="dk2" accent1="accent1" accent2="accent2" accent3="accent3" accent4="accent4" accent5="accent5" accent6="accent6" hlink="hlink" folHlink="folHlink"/>
  <p:sldLayoutIdLst>
    <p:sldLayoutId id="2147483668" r:id="rId1"/>
  </p:sldLayoutIdLst>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P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E5CE403D-74D3-8286-71FB-9119EBF233A1}"/>
              </a:ext>
            </a:extLst>
          </p:cNvPr>
          <p:cNvSpPr>
            <a:spLocks/>
          </p:cNvSpPr>
          <p:nvPr userDrawn="1"/>
        </p:nvSpPr>
        <p:spPr bwMode="auto">
          <a:xfrm rot="16200000">
            <a:off x="4143377" y="-4143374"/>
            <a:ext cx="10001250" cy="18288001"/>
          </a:xfrm>
          <a:custGeom>
            <a:avLst/>
            <a:gdLst>
              <a:gd name="T0" fmla="*/ 1933665 w 2136865"/>
              <a:gd name="T1" fmla="*/ 0 h 2737468"/>
              <a:gd name="T2" fmla="*/ 0 w 2136865"/>
              <a:gd name="T3" fmla="*/ 0 h 2737468"/>
              <a:gd name="T4" fmla="*/ 203200 w 2136865"/>
              <a:gd name="T5" fmla="*/ 2737468 h 2737468"/>
              <a:gd name="T6" fmla="*/ 2136865 w 2136865"/>
              <a:gd name="T7" fmla="*/ 2737468 h 2737468"/>
              <a:gd name="T8" fmla="*/ 1933665 w 2136865"/>
              <a:gd name="T9" fmla="*/ 0 h 2737468"/>
            </a:gdLst>
            <a:ahLst/>
            <a:cxnLst>
              <a:cxn ang="0">
                <a:pos x="T0" y="T1"/>
              </a:cxn>
              <a:cxn ang="0">
                <a:pos x="T2" y="T3"/>
              </a:cxn>
              <a:cxn ang="0">
                <a:pos x="T4" y="T5"/>
              </a:cxn>
              <a:cxn ang="0">
                <a:pos x="T6" y="T7"/>
              </a:cxn>
              <a:cxn ang="0">
                <a:pos x="T8" y="T9"/>
              </a:cxn>
            </a:cxnLst>
            <a:rect l="0" t="0" r="r" b="b"/>
            <a:pathLst>
              <a:path w="2136865" h="2737468">
                <a:moveTo>
                  <a:pt x="1933665" y="0"/>
                </a:moveTo>
                <a:lnTo>
                  <a:pt x="0" y="0"/>
                </a:lnTo>
                <a:lnTo>
                  <a:pt x="203200" y="2737468"/>
                </a:lnTo>
                <a:lnTo>
                  <a:pt x="2136865" y="2737468"/>
                </a:lnTo>
                <a:lnTo>
                  <a:pt x="1933665" y="0"/>
                </a:lnTo>
                <a:close/>
              </a:path>
            </a:pathLst>
          </a:custGeom>
          <a:solidFill>
            <a:schemeClr val="accent1"/>
          </a:solidFill>
          <a:ln>
            <a:noFill/>
          </a:ln>
        </p:spPr>
        <p:txBody>
          <a:bodyPr/>
          <a:lstStyle/>
          <a:p>
            <a:endParaRPr lang="pt-PT" sz="3600"/>
          </a:p>
        </p:txBody>
      </p:sp>
      <p:sp>
        <p:nvSpPr>
          <p:cNvPr id="8" name="Slide Number Placeholder 3">
            <a:extLst>
              <a:ext uri="{FF2B5EF4-FFF2-40B4-BE49-F238E27FC236}">
                <a16:creationId xmlns:a16="http://schemas.microsoft.com/office/drawing/2014/main" id="{26447B5A-E81F-33D8-0CA8-BB5455A73D5C}"/>
              </a:ext>
            </a:extLst>
          </p:cNvPr>
          <p:cNvSpPr txBox="1">
            <a:spLocks/>
          </p:cNvSpPr>
          <p:nvPr userDrawn="1"/>
        </p:nvSpPr>
        <p:spPr>
          <a:xfrm>
            <a:off x="16998952" y="9388476"/>
            <a:ext cx="727076" cy="898524"/>
          </a:xfrm>
          <a:prstGeom prst="rect">
            <a:avLst/>
          </a:prstGeom>
          <a:solidFill>
            <a:schemeClr val="accent3"/>
          </a:solidFill>
        </p:spPr>
        <p:txBody>
          <a:bodyPr anchor="t" anchorCtr="0"/>
          <a:lstStyle>
            <a:defPPr>
              <a:defRPr lang="pt-PT"/>
            </a:defPPr>
            <a:lvl1pPr marL="0" algn="ctr" defTabSz="877011" rtl="0" eaLnBrk="1" fontAlgn="auto" latinLnBrk="0" hangingPunct="1">
              <a:spcBef>
                <a:spcPts val="0"/>
              </a:spcBef>
              <a:spcAft>
                <a:spcPts val="0"/>
              </a:spcAft>
              <a:defRPr sz="1200" kern="1200" smtClean="0">
                <a:solidFill>
                  <a:schemeClr val="accent1"/>
                </a:solidFill>
                <a:latin typeface="Malgun Gothic" panose="020B0503020000020004" pitchFamily="34" charset="-127"/>
                <a:ea typeface="Malgun Gothic" panose="020B0503020000020004" pitchFamily="34" charset="-12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DAC1F7F-54A3-E244-9822-7E26B3DF2044}" type="slidenum">
              <a:rPr lang="pt-PT" sz="1800" smtClean="0"/>
              <a:pPr>
                <a:defRPr/>
              </a:pPr>
              <a:t>‹#›</a:t>
            </a:fld>
            <a:endParaRPr lang="pt-PT" sz="1800" dirty="0"/>
          </a:p>
        </p:txBody>
      </p:sp>
    </p:spTree>
    <p:extLst>
      <p:ext uri="{BB962C8B-B14F-4D97-AF65-F5344CB8AC3E}">
        <p14:creationId xmlns:p14="http://schemas.microsoft.com/office/powerpoint/2010/main" val="389587388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529924"/>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9DA21D4-8804-0E93-FCAF-5C6ED8B40388}"/>
              </a:ext>
            </a:extLst>
          </p:cNvPr>
          <p:cNvPicPr>
            <a:picLocks noChangeAspect="1"/>
          </p:cNvPicPr>
          <p:nvPr userDrawn="1"/>
        </p:nvPicPr>
        <p:blipFill>
          <a:blip r:embed="rId3"/>
          <a:srcRect t="7663" b="7663"/>
          <a:stretch/>
        </p:blipFill>
        <p:spPr>
          <a:xfrm>
            <a:off x="0" y="0"/>
            <a:ext cx="8279343" cy="10287000"/>
          </a:xfrm>
          <a:prstGeom prst="rect">
            <a:avLst/>
          </a:prstGeom>
        </p:spPr>
      </p:pic>
      <p:sp>
        <p:nvSpPr>
          <p:cNvPr id="8" name="Rectangle 7">
            <a:extLst>
              <a:ext uri="{FF2B5EF4-FFF2-40B4-BE49-F238E27FC236}">
                <a16:creationId xmlns:a16="http://schemas.microsoft.com/office/drawing/2014/main" id="{6242459C-0C4B-9A13-66B0-FDD98CFE22E1}"/>
              </a:ext>
            </a:extLst>
          </p:cNvPr>
          <p:cNvSpPr/>
          <p:nvPr userDrawn="1"/>
        </p:nvSpPr>
        <p:spPr>
          <a:xfrm rot="16200000">
            <a:off x="4000499" y="-4000500"/>
            <a:ext cx="10287000" cy="18288000"/>
          </a:xfrm>
          <a:prstGeom prst="rect">
            <a:avLst/>
          </a:prstGeom>
          <a:gradFill flip="none" rotWithShape="1">
            <a:gsLst>
              <a:gs pos="0">
                <a:schemeClr val="accent2">
                  <a:lumMod val="0"/>
                  <a:lumOff val="100000"/>
                  <a:alpha val="0"/>
                </a:schemeClr>
              </a:gs>
              <a:gs pos="38000">
                <a:srgbClr val="F9F9F9"/>
              </a:gs>
              <a:gs pos="61000">
                <a:schemeClr val="accent5">
                  <a:alpha val="9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Slide Number Placeholder 3">
            <a:extLst>
              <a:ext uri="{FF2B5EF4-FFF2-40B4-BE49-F238E27FC236}">
                <a16:creationId xmlns:a16="http://schemas.microsoft.com/office/drawing/2014/main" id="{101AF380-F9CD-957C-8EA4-23F6A2F47933}"/>
              </a:ext>
            </a:extLst>
          </p:cNvPr>
          <p:cNvSpPr>
            <a:spLocks noGrp="1"/>
          </p:cNvSpPr>
          <p:nvPr>
            <p:ph type="sldNum" sz="quarter" idx="4"/>
          </p:nvPr>
        </p:nvSpPr>
        <p:spPr>
          <a:xfrm>
            <a:off x="16997422" y="9387362"/>
            <a:ext cx="729206" cy="899639"/>
          </a:xfrm>
          <a:prstGeom prst="rect">
            <a:avLst/>
          </a:prstGeom>
          <a:solidFill>
            <a:schemeClr val="accent3"/>
          </a:solidFill>
        </p:spPr>
        <p:txBody>
          <a:bodyPr anchor="t" anchorCtr="0"/>
          <a:lstStyle>
            <a:lvl1pPr algn="ctr">
              <a:defRPr sz="1800">
                <a:solidFill>
                  <a:schemeClr val="accent1"/>
                </a:solidFill>
                <a:latin typeface="Malgun Gothic" panose="020B0503020000020004" pitchFamily="34" charset="-127"/>
                <a:ea typeface="Malgun Gothic" panose="020B0503020000020004" pitchFamily="34" charset="-127"/>
              </a:defRPr>
            </a:lvl1pPr>
          </a:lstStyle>
          <a:p>
            <a:fld id="{E1FF99F2-A165-1E46-9FAD-94DB972AE708}" type="slidenum">
              <a:rPr lang="pt-PT" smtClean="0"/>
              <a:pPr/>
              <a:t>‹#›</a:t>
            </a:fld>
            <a:endParaRPr lang="pt-PT" dirty="0"/>
          </a:p>
        </p:txBody>
      </p:sp>
      <p:pic>
        <p:nvPicPr>
          <p:cNvPr id="11" name="Picture 5">
            <a:extLst>
              <a:ext uri="{FF2B5EF4-FFF2-40B4-BE49-F238E27FC236}">
                <a16:creationId xmlns:a16="http://schemas.microsoft.com/office/drawing/2014/main" id="{5D7A93B0-5744-84DF-A832-2A878C17BA1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t="4980" b="4980"/>
          <a:stretch/>
        </p:blipFill>
        <p:spPr>
          <a:xfrm>
            <a:off x="8194510" y="9549682"/>
            <a:ext cx="1898984" cy="576899"/>
          </a:xfrm>
          <a:prstGeom prst="rect">
            <a:avLst/>
          </a:prstGeom>
        </p:spPr>
      </p:pic>
      <p:grpSp>
        <p:nvGrpSpPr>
          <p:cNvPr id="9" name="Group 8">
            <a:extLst>
              <a:ext uri="{FF2B5EF4-FFF2-40B4-BE49-F238E27FC236}">
                <a16:creationId xmlns:a16="http://schemas.microsoft.com/office/drawing/2014/main" id="{371B2BD5-6890-EF7E-1934-012A66C31A77}"/>
              </a:ext>
            </a:extLst>
          </p:cNvPr>
          <p:cNvGrpSpPr/>
          <p:nvPr userDrawn="1"/>
        </p:nvGrpSpPr>
        <p:grpSpPr>
          <a:xfrm>
            <a:off x="8210967" y="5903789"/>
            <a:ext cx="9741885" cy="3612557"/>
            <a:chOff x="5476845" y="4509369"/>
            <a:chExt cx="6494590" cy="2408371"/>
          </a:xfrm>
        </p:grpSpPr>
        <p:grpSp>
          <p:nvGrpSpPr>
            <p:cNvPr id="12" name="Group 11">
              <a:extLst>
                <a:ext uri="{FF2B5EF4-FFF2-40B4-BE49-F238E27FC236}">
                  <a16:creationId xmlns:a16="http://schemas.microsoft.com/office/drawing/2014/main" id="{27B00B5D-5BF1-2A3F-4025-77ED52A5D673}"/>
                </a:ext>
              </a:extLst>
            </p:cNvPr>
            <p:cNvGrpSpPr/>
            <p:nvPr/>
          </p:nvGrpSpPr>
          <p:grpSpPr>
            <a:xfrm>
              <a:off x="5476845" y="4509369"/>
              <a:ext cx="6494590" cy="2408371"/>
              <a:chOff x="8100473" y="6670106"/>
              <a:chExt cx="9741885" cy="3612555"/>
            </a:xfrm>
          </p:grpSpPr>
          <p:sp>
            <p:nvSpPr>
              <p:cNvPr id="17" name="Freeform 15">
                <a:extLst>
                  <a:ext uri="{FF2B5EF4-FFF2-40B4-BE49-F238E27FC236}">
                    <a16:creationId xmlns:a16="http://schemas.microsoft.com/office/drawing/2014/main" id="{C5B9B431-B294-617C-3B4D-FCB45D7F7423}"/>
                  </a:ext>
                </a:extLst>
              </p:cNvPr>
              <p:cNvSpPr/>
              <p:nvPr/>
            </p:nvSpPr>
            <p:spPr>
              <a:xfrm>
                <a:off x="8100473" y="6670106"/>
                <a:ext cx="9054048" cy="3612555"/>
              </a:xfrm>
              <a:custGeom>
                <a:avLst/>
                <a:gdLst/>
                <a:ahLst/>
                <a:cxnLst/>
                <a:rect l="l" t="t" r="r" b="b"/>
                <a:pathLst>
                  <a:path w="2173805" h="1068046">
                    <a:moveTo>
                      <a:pt x="0" y="0"/>
                    </a:moveTo>
                    <a:lnTo>
                      <a:pt x="2173805" y="0"/>
                    </a:lnTo>
                    <a:lnTo>
                      <a:pt x="2173805" y="1068046"/>
                    </a:lnTo>
                    <a:lnTo>
                      <a:pt x="0" y="1068046"/>
                    </a:lnTo>
                    <a:close/>
                  </a:path>
                </a:pathLst>
              </a:custGeom>
              <a:solidFill>
                <a:schemeClr val="accent2">
                  <a:alpha val="70000"/>
                </a:schemeClr>
              </a:solidFill>
            </p:spPr>
            <p:txBody>
              <a:bodyPr/>
              <a:lstStyle/>
              <a:p>
                <a:endParaRPr lang="pt-PT" sz="1800" dirty="0"/>
              </a:p>
            </p:txBody>
          </p:sp>
          <p:grpSp>
            <p:nvGrpSpPr>
              <p:cNvPr id="18" name="Group 17">
                <a:extLst>
                  <a:ext uri="{FF2B5EF4-FFF2-40B4-BE49-F238E27FC236}">
                    <a16:creationId xmlns:a16="http://schemas.microsoft.com/office/drawing/2014/main" id="{75B3A151-B0B8-1713-B628-1AA529583750}"/>
                  </a:ext>
                </a:extLst>
              </p:cNvPr>
              <p:cNvGrpSpPr/>
              <p:nvPr/>
            </p:nvGrpSpPr>
            <p:grpSpPr>
              <a:xfrm>
                <a:off x="8611361" y="7174195"/>
                <a:ext cx="9230997" cy="1266985"/>
                <a:chOff x="8611361" y="7174195"/>
                <a:chExt cx="9230997" cy="1266985"/>
              </a:xfrm>
            </p:grpSpPr>
            <p:grpSp>
              <p:nvGrpSpPr>
                <p:cNvPr id="19" name="Group 18">
                  <a:extLst>
                    <a:ext uri="{FF2B5EF4-FFF2-40B4-BE49-F238E27FC236}">
                      <a16:creationId xmlns:a16="http://schemas.microsoft.com/office/drawing/2014/main" id="{A62E372B-1893-D782-02C9-83330B63E7E5}"/>
                    </a:ext>
                  </a:extLst>
                </p:cNvPr>
                <p:cNvGrpSpPr/>
                <p:nvPr/>
              </p:nvGrpSpPr>
              <p:grpSpPr>
                <a:xfrm>
                  <a:off x="8611361" y="7195619"/>
                  <a:ext cx="4418838" cy="1245561"/>
                  <a:chOff x="8611361" y="7195619"/>
                  <a:chExt cx="4418838" cy="1245561"/>
                </a:xfrm>
              </p:grpSpPr>
              <p:grpSp>
                <p:nvGrpSpPr>
                  <p:cNvPr id="25" name="Group 24">
                    <a:extLst>
                      <a:ext uri="{FF2B5EF4-FFF2-40B4-BE49-F238E27FC236}">
                        <a16:creationId xmlns:a16="http://schemas.microsoft.com/office/drawing/2014/main" id="{AD9EEA31-96BB-20BE-924A-6D40F8DF1BC9}"/>
                      </a:ext>
                    </a:extLst>
                  </p:cNvPr>
                  <p:cNvGrpSpPr/>
                  <p:nvPr/>
                </p:nvGrpSpPr>
                <p:grpSpPr>
                  <a:xfrm>
                    <a:off x="8611361" y="7195619"/>
                    <a:ext cx="2513839" cy="338682"/>
                    <a:chOff x="8611361" y="7195619"/>
                    <a:chExt cx="2513839" cy="338682"/>
                  </a:xfrm>
                </p:grpSpPr>
                <p:sp>
                  <p:nvSpPr>
                    <p:cNvPr id="32" name="TextBox 31">
                      <a:extLst>
                        <a:ext uri="{FF2B5EF4-FFF2-40B4-BE49-F238E27FC236}">
                          <a16:creationId xmlns:a16="http://schemas.microsoft.com/office/drawing/2014/main" id="{25794B9D-A742-C4DF-9DF6-ECDCDE856722}"/>
                        </a:ext>
                      </a:extLst>
                    </p:cNvPr>
                    <p:cNvSpPr txBox="1"/>
                    <p:nvPr/>
                  </p:nvSpPr>
                  <p:spPr>
                    <a:xfrm>
                      <a:off x="8935626" y="7195619"/>
                      <a:ext cx="2189574" cy="338682"/>
                    </a:xfrm>
                    <a:prstGeom prst="rect">
                      <a:avLst/>
                    </a:prstGeom>
                    <a:noFill/>
                  </p:spPr>
                  <p:txBody>
                    <a:bodyPr wrap="square">
                      <a:spAutoFit/>
                    </a:bodyPr>
                    <a:lstStyle/>
                    <a:p>
                      <a:r>
                        <a:rPr lang="en-US" sz="1601" dirty="0">
                          <a:solidFill>
                            <a:srgbClr val="FFFFFF"/>
                          </a:solidFill>
                          <a:latin typeface="Malgun Gothic" panose="020B0503020000020004" pitchFamily="34" charset="-127"/>
                        </a:rPr>
                        <a:t>(+351) 213 504 870</a:t>
                      </a:r>
                    </a:p>
                  </p:txBody>
                </p:sp>
                <p:pic>
                  <p:nvPicPr>
                    <p:cNvPr id="33" name="Picture 7">
                      <a:extLst>
                        <a:ext uri="{FF2B5EF4-FFF2-40B4-BE49-F238E27FC236}">
                          <a16:creationId xmlns:a16="http://schemas.microsoft.com/office/drawing/2014/main" id="{144BFCE0-A4A4-2233-0319-EECABCFC70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11361" y="7198577"/>
                      <a:ext cx="276301" cy="276302"/>
                    </a:xfrm>
                    <a:prstGeom prst="rect">
                      <a:avLst/>
                    </a:prstGeom>
                  </p:spPr>
                </p:pic>
              </p:grpSp>
              <p:grpSp>
                <p:nvGrpSpPr>
                  <p:cNvPr id="26" name="Group 25">
                    <a:extLst>
                      <a:ext uri="{FF2B5EF4-FFF2-40B4-BE49-F238E27FC236}">
                        <a16:creationId xmlns:a16="http://schemas.microsoft.com/office/drawing/2014/main" id="{C94F7AFC-F668-50D8-7CEF-9C5859E0ED1C}"/>
                      </a:ext>
                    </a:extLst>
                  </p:cNvPr>
                  <p:cNvGrpSpPr/>
                  <p:nvPr/>
                </p:nvGrpSpPr>
                <p:grpSpPr>
                  <a:xfrm>
                    <a:off x="8633758" y="7586119"/>
                    <a:ext cx="3563524" cy="369332"/>
                    <a:chOff x="11353800" y="7170945"/>
                    <a:chExt cx="3563524" cy="369332"/>
                  </a:xfrm>
                </p:grpSpPr>
                <p:sp>
                  <p:nvSpPr>
                    <p:cNvPr id="30" name="TextBox 29">
                      <a:extLst>
                        <a:ext uri="{FF2B5EF4-FFF2-40B4-BE49-F238E27FC236}">
                          <a16:creationId xmlns:a16="http://schemas.microsoft.com/office/drawing/2014/main" id="{B9A26E6F-0EC8-64FD-BEFA-F653ECA3F931}"/>
                        </a:ext>
                      </a:extLst>
                    </p:cNvPr>
                    <p:cNvSpPr txBox="1"/>
                    <p:nvPr/>
                  </p:nvSpPr>
                  <p:spPr>
                    <a:xfrm>
                      <a:off x="11650018" y="7170945"/>
                      <a:ext cx="3267306" cy="369332"/>
                    </a:xfrm>
                    <a:prstGeom prst="rect">
                      <a:avLst/>
                    </a:prstGeom>
                    <a:noFill/>
                  </p:spPr>
                  <p:txBody>
                    <a:bodyPr wrap="square">
                      <a:spAutoFit/>
                    </a:bodyPr>
                    <a:lstStyle/>
                    <a:p>
                      <a:r>
                        <a:rPr lang="en-US" sz="1800" dirty="0" err="1">
                          <a:solidFill>
                            <a:srgbClr val="FFFFFF"/>
                          </a:solidFill>
                          <a:latin typeface="Malgun Gothic" panose="020B0503020000020004" pitchFamily="34" charset="-127"/>
                        </a:rPr>
                        <a:t>timestamp@timestamp.pt</a:t>
                      </a:r>
                      <a:endParaRPr lang="pt-PT" sz="1800" dirty="0"/>
                    </a:p>
                  </p:txBody>
                </p:sp>
                <p:pic>
                  <p:nvPicPr>
                    <p:cNvPr id="31" name="Picture 5">
                      <a:extLst>
                        <a:ext uri="{FF2B5EF4-FFF2-40B4-BE49-F238E27FC236}">
                          <a16:creationId xmlns:a16="http://schemas.microsoft.com/office/drawing/2014/main" id="{2CD3B89B-62E7-D6D6-4386-26214322EB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53800" y="7240245"/>
                      <a:ext cx="230731" cy="230732"/>
                    </a:xfrm>
                    <a:prstGeom prst="rect">
                      <a:avLst/>
                    </a:prstGeom>
                  </p:spPr>
                </p:pic>
              </p:grpSp>
              <p:grpSp>
                <p:nvGrpSpPr>
                  <p:cNvPr id="27" name="Group 26">
                    <a:extLst>
                      <a:ext uri="{FF2B5EF4-FFF2-40B4-BE49-F238E27FC236}">
                        <a16:creationId xmlns:a16="http://schemas.microsoft.com/office/drawing/2014/main" id="{247CB1EC-9AEC-6F5E-D005-F5C433087858}"/>
                      </a:ext>
                    </a:extLst>
                  </p:cNvPr>
                  <p:cNvGrpSpPr/>
                  <p:nvPr/>
                </p:nvGrpSpPr>
                <p:grpSpPr>
                  <a:xfrm>
                    <a:off x="8633758" y="8071848"/>
                    <a:ext cx="4396441" cy="369332"/>
                    <a:chOff x="8633758" y="8071848"/>
                    <a:chExt cx="4396441" cy="369332"/>
                  </a:xfrm>
                </p:grpSpPr>
                <p:pic>
                  <p:nvPicPr>
                    <p:cNvPr id="28" name="Graphic 27">
                      <a:extLst>
                        <a:ext uri="{FF2B5EF4-FFF2-40B4-BE49-F238E27FC236}">
                          <a16:creationId xmlns:a16="http://schemas.microsoft.com/office/drawing/2014/main" id="{9792E4D3-F18C-A39E-F002-6A3A688A18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3758" y="8141445"/>
                      <a:ext cx="276301" cy="276302"/>
                    </a:xfrm>
                    <a:prstGeom prst="rect">
                      <a:avLst/>
                    </a:prstGeom>
                  </p:spPr>
                </p:pic>
                <p:sp>
                  <p:nvSpPr>
                    <p:cNvPr id="29" name="TextBox 28">
                      <a:extLst>
                        <a:ext uri="{FF2B5EF4-FFF2-40B4-BE49-F238E27FC236}">
                          <a16:creationId xmlns:a16="http://schemas.microsoft.com/office/drawing/2014/main" id="{D885B828-614E-F77D-D2EC-1DC2EBB306A6}"/>
                        </a:ext>
                      </a:extLst>
                    </p:cNvPr>
                    <p:cNvSpPr txBox="1"/>
                    <p:nvPr/>
                  </p:nvSpPr>
                  <p:spPr>
                    <a:xfrm>
                      <a:off x="8929976" y="8071848"/>
                      <a:ext cx="4100223" cy="369332"/>
                    </a:xfrm>
                    <a:prstGeom prst="rect">
                      <a:avLst/>
                    </a:prstGeom>
                    <a:noFill/>
                  </p:spPr>
                  <p:txBody>
                    <a:bodyPr wrap="square">
                      <a:spAutoFit/>
                    </a:bodyPr>
                    <a:lstStyle/>
                    <a:p>
                      <a:r>
                        <a:rPr lang="en-US" sz="1800" dirty="0">
                          <a:solidFill>
                            <a:srgbClr val="FFFFFF"/>
                          </a:solidFill>
                          <a:latin typeface="Malgun Gothic" panose="020B0503020000020004" pitchFamily="34" charset="-127"/>
                        </a:rPr>
                        <a:t>https://</a:t>
                      </a:r>
                      <a:r>
                        <a:rPr lang="en-US" sz="1800" dirty="0" err="1">
                          <a:solidFill>
                            <a:srgbClr val="FFFFFF"/>
                          </a:solidFill>
                          <a:latin typeface="Malgun Gothic" panose="020B0503020000020004" pitchFamily="34" charset="-127"/>
                        </a:rPr>
                        <a:t>www.timestampgroup.com</a:t>
                      </a:r>
                      <a:r>
                        <a:rPr lang="en-US" sz="1800" dirty="0">
                          <a:solidFill>
                            <a:srgbClr val="FFFFFF"/>
                          </a:solidFill>
                          <a:latin typeface="Malgun Gothic" panose="020B0503020000020004" pitchFamily="34" charset="-127"/>
                        </a:rPr>
                        <a:t>/</a:t>
                      </a:r>
                      <a:endParaRPr lang="pt-PT" sz="1800" dirty="0"/>
                    </a:p>
                  </p:txBody>
                </p:sp>
              </p:grpSp>
            </p:grpSp>
            <p:sp>
              <p:nvSpPr>
                <p:cNvPr id="20" name="TextBox 19">
                  <a:extLst>
                    <a:ext uri="{FF2B5EF4-FFF2-40B4-BE49-F238E27FC236}">
                      <a16:creationId xmlns:a16="http://schemas.microsoft.com/office/drawing/2014/main" id="{61FCCD44-FFE7-F859-F8A4-0DBE90A3C94D}"/>
                    </a:ext>
                  </a:extLst>
                </p:cNvPr>
                <p:cNvSpPr txBox="1"/>
                <p:nvPr/>
              </p:nvSpPr>
              <p:spPr>
                <a:xfrm>
                  <a:off x="13600484" y="7174195"/>
                  <a:ext cx="4241874" cy="338682"/>
                </a:xfrm>
                <a:prstGeom prst="rect">
                  <a:avLst/>
                </a:prstGeom>
                <a:noFill/>
              </p:spPr>
              <p:txBody>
                <a:bodyPr wrap="square">
                  <a:spAutoFit/>
                </a:bodyPr>
                <a:lstStyle/>
                <a:p>
                  <a:r>
                    <a:rPr lang="en-GB" sz="1601" dirty="0">
                      <a:solidFill>
                        <a:srgbClr val="FFFFFF"/>
                      </a:solidFill>
                      <a:latin typeface="Malgun Gothic" panose="020B0503020000020004" pitchFamily="34" charset="-127"/>
                    </a:rPr>
                    <a:t>Follow Us On Social Media</a:t>
                  </a:r>
                  <a:endParaRPr lang="pt-PT" sz="1601" b="1" dirty="0">
                    <a:solidFill>
                      <a:srgbClr val="FFFFFF"/>
                    </a:solidFill>
                    <a:latin typeface="Malgun Gothic" panose="020B0503020000020004" pitchFamily="34" charset="-127"/>
                  </a:endParaRPr>
                </a:p>
              </p:txBody>
            </p:sp>
            <p:pic>
              <p:nvPicPr>
                <p:cNvPr id="21" name="Picture 20">
                  <a:hlinkClick r:id="rId12"/>
                  <a:extLst>
                    <a:ext uri="{FF2B5EF4-FFF2-40B4-BE49-F238E27FC236}">
                      <a16:creationId xmlns:a16="http://schemas.microsoft.com/office/drawing/2014/main" id="{A175C3B1-A3B0-4DB1-88A4-5B4D5F64B381}"/>
                    </a:ext>
                  </a:extLst>
                </p:cNvPr>
                <p:cNvPicPr>
                  <a:picLocks noChangeAspect="1"/>
                </p:cNvPicPr>
                <p:nvPr/>
              </p:nvPicPr>
              <p:blipFill>
                <a:blip r:embed="rId13"/>
                <a:stretch>
                  <a:fillRect/>
                </a:stretch>
              </p:blipFill>
              <p:spPr>
                <a:xfrm>
                  <a:off x="13784348" y="7724035"/>
                  <a:ext cx="235532" cy="197953"/>
                </a:xfrm>
                <a:prstGeom prst="rect">
                  <a:avLst/>
                </a:prstGeom>
              </p:spPr>
            </p:pic>
            <p:pic>
              <p:nvPicPr>
                <p:cNvPr id="22" name="Picture 21">
                  <a:hlinkClick r:id="rId14"/>
                  <a:extLst>
                    <a:ext uri="{FF2B5EF4-FFF2-40B4-BE49-F238E27FC236}">
                      <a16:creationId xmlns:a16="http://schemas.microsoft.com/office/drawing/2014/main" id="{34DDA03B-78CE-309C-47BB-2CA27374F77F}"/>
                    </a:ext>
                  </a:extLst>
                </p:cNvPr>
                <p:cNvPicPr>
                  <a:picLocks noChangeAspect="1"/>
                </p:cNvPicPr>
                <p:nvPr/>
              </p:nvPicPr>
              <p:blipFill>
                <a:blip r:embed="rId15"/>
                <a:stretch>
                  <a:fillRect/>
                </a:stretch>
              </p:blipFill>
              <p:spPr>
                <a:xfrm>
                  <a:off x="14246832" y="7685582"/>
                  <a:ext cx="118416" cy="237393"/>
                </a:xfrm>
                <a:prstGeom prst="rect">
                  <a:avLst/>
                </a:prstGeom>
              </p:spPr>
            </p:pic>
            <p:pic>
              <p:nvPicPr>
                <p:cNvPr id="23" name="Picture 22">
                  <a:hlinkClick r:id="rId16"/>
                  <a:extLst>
                    <a:ext uri="{FF2B5EF4-FFF2-40B4-BE49-F238E27FC236}">
                      <a16:creationId xmlns:a16="http://schemas.microsoft.com/office/drawing/2014/main" id="{C3ACD85D-19B0-16B2-B1C7-0C2C23C98E4C}"/>
                    </a:ext>
                  </a:extLst>
                </p:cNvPr>
                <p:cNvPicPr>
                  <a:picLocks noChangeAspect="1"/>
                </p:cNvPicPr>
                <p:nvPr/>
              </p:nvPicPr>
              <p:blipFill>
                <a:blip r:embed="rId17"/>
                <a:stretch>
                  <a:fillRect/>
                </a:stretch>
              </p:blipFill>
              <p:spPr>
                <a:xfrm>
                  <a:off x="14644194" y="7667384"/>
                  <a:ext cx="262682" cy="252541"/>
                </a:xfrm>
                <a:prstGeom prst="rect">
                  <a:avLst/>
                </a:prstGeom>
              </p:spPr>
            </p:pic>
            <p:pic>
              <p:nvPicPr>
                <p:cNvPr id="24" name="Picture 23">
                  <a:hlinkClick r:id="rId12"/>
                  <a:extLst>
                    <a:ext uri="{FF2B5EF4-FFF2-40B4-BE49-F238E27FC236}">
                      <a16:creationId xmlns:a16="http://schemas.microsoft.com/office/drawing/2014/main" id="{88A59401-3F51-FBE1-7A38-BFD152BADAA7}"/>
                    </a:ext>
                  </a:extLst>
                </p:cNvPr>
                <p:cNvPicPr>
                  <a:picLocks noChangeAspect="1"/>
                </p:cNvPicPr>
                <p:nvPr/>
              </p:nvPicPr>
              <p:blipFill>
                <a:blip r:embed="rId18"/>
                <a:stretch>
                  <a:fillRect/>
                </a:stretch>
              </p:blipFill>
              <p:spPr>
                <a:xfrm>
                  <a:off x="15111935" y="7685582"/>
                  <a:ext cx="262680" cy="265389"/>
                </a:xfrm>
                <a:prstGeom prst="rect">
                  <a:avLst/>
                </a:prstGeom>
              </p:spPr>
            </p:pic>
          </p:grpSp>
        </p:grpSp>
        <p:grpSp>
          <p:nvGrpSpPr>
            <p:cNvPr id="13" name="Group 12">
              <a:extLst>
                <a:ext uri="{FF2B5EF4-FFF2-40B4-BE49-F238E27FC236}">
                  <a16:creationId xmlns:a16="http://schemas.microsoft.com/office/drawing/2014/main" id="{9FE7528D-2015-C1F7-4686-163E10EBBAE0}"/>
                </a:ext>
              </a:extLst>
            </p:cNvPr>
            <p:cNvGrpSpPr/>
            <p:nvPr/>
          </p:nvGrpSpPr>
          <p:grpSpPr>
            <a:xfrm>
              <a:off x="5894839" y="5965449"/>
              <a:ext cx="5135680" cy="766022"/>
              <a:chOff x="1833694" y="6567918"/>
              <a:chExt cx="11715827" cy="1747496"/>
            </a:xfrm>
          </p:grpSpPr>
          <p:pic>
            <p:nvPicPr>
              <p:cNvPr id="14" name="Picture 13" descr="Shape, circle&#10;&#10;Description automatically generated">
                <a:extLst>
                  <a:ext uri="{FF2B5EF4-FFF2-40B4-BE49-F238E27FC236}">
                    <a16:creationId xmlns:a16="http://schemas.microsoft.com/office/drawing/2014/main" id="{BAA07011-9BE3-AE1E-04FA-C8EE334AC6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33694" y="6567918"/>
                <a:ext cx="3551362" cy="1747496"/>
              </a:xfrm>
              <a:prstGeom prst="rect">
                <a:avLst/>
              </a:prstGeom>
            </p:spPr>
          </p:pic>
          <p:pic>
            <p:nvPicPr>
              <p:cNvPr id="15" name="Picture 14">
                <a:extLst>
                  <a:ext uri="{FF2B5EF4-FFF2-40B4-BE49-F238E27FC236}">
                    <a16:creationId xmlns:a16="http://schemas.microsoft.com/office/drawing/2014/main" id="{57529F6E-AF0C-9838-6C2E-B36B726E5034}"/>
                  </a:ext>
                </a:extLst>
              </p:cNvPr>
              <p:cNvPicPr>
                <a:picLocks noChangeAspect="1"/>
              </p:cNvPicPr>
              <p:nvPr/>
            </p:nvPicPr>
            <p:blipFill>
              <a:blip r:embed="rId20"/>
              <a:stretch>
                <a:fillRect/>
              </a:stretch>
            </p:blipFill>
            <p:spPr>
              <a:xfrm>
                <a:off x="10336383" y="6729931"/>
                <a:ext cx="3213138" cy="1454219"/>
              </a:xfrm>
              <a:prstGeom prst="rect">
                <a:avLst/>
              </a:prstGeom>
            </p:spPr>
          </p:pic>
          <p:pic>
            <p:nvPicPr>
              <p:cNvPr id="16" name="Picture 15">
                <a:extLst>
                  <a:ext uri="{FF2B5EF4-FFF2-40B4-BE49-F238E27FC236}">
                    <a16:creationId xmlns:a16="http://schemas.microsoft.com/office/drawing/2014/main" id="{3AC941A4-2E48-34C9-629E-2388620CAB5E}"/>
                  </a:ext>
                </a:extLst>
              </p:cNvPr>
              <p:cNvPicPr>
                <a:picLocks noChangeAspect="1"/>
              </p:cNvPicPr>
              <p:nvPr/>
            </p:nvPicPr>
            <p:blipFill>
              <a:blip r:embed="rId21"/>
              <a:stretch>
                <a:fillRect/>
              </a:stretch>
            </p:blipFill>
            <p:spPr>
              <a:xfrm>
                <a:off x="6123211" y="6671994"/>
                <a:ext cx="3355546" cy="1512154"/>
              </a:xfrm>
              <a:prstGeom prst="rect">
                <a:avLst/>
              </a:prstGeom>
            </p:spPr>
          </p:pic>
        </p:grpSp>
      </p:grpSp>
      <p:grpSp>
        <p:nvGrpSpPr>
          <p:cNvPr id="34" name="Group 33">
            <a:extLst>
              <a:ext uri="{FF2B5EF4-FFF2-40B4-BE49-F238E27FC236}">
                <a16:creationId xmlns:a16="http://schemas.microsoft.com/office/drawing/2014/main" id="{CC599B2C-9816-0202-3535-4B27C53BA886}"/>
              </a:ext>
            </a:extLst>
          </p:cNvPr>
          <p:cNvGrpSpPr/>
          <p:nvPr userDrawn="1"/>
        </p:nvGrpSpPr>
        <p:grpSpPr>
          <a:xfrm>
            <a:off x="8210967" y="2701754"/>
            <a:ext cx="9054048" cy="1821413"/>
            <a:chOff x="2397546" y="2009644"/>
            <a:chExt cx="6036112" cy="1214275"/>
          </a:xfrm>
        </p:grpSpPr>
        <p:sp>
          <p:nvSpPr>
            <p:cNvPr id="35" name="Freeform 15">
              <a:extLst>
                <a:ext uri="{FF2B5EF4-FFF2-40B4-BE49-F238E27FC236}">
                  <a16:creationId xmlns:a16="http://schemas.microsoft.com/office/drawing/2014/main" id="{0425B2E0-25B8-9DCD-011E-3A9A7E485881}"/>
                </a:ext>
              </a:extLst>
            </p:cNvPr>
            <p:cNvSpPr/>
            <p:nvPr/>
          </p:nvSpPr>
          <p:spPr>
            <a:xfrm>
              <a:off x="2397546" y="2009644"/>
              <a:ext cx="6036112" cy="1214275"/>
            </a:xfrm>
            <a:custGeom>
              <a:avLst/>
              <a:gdLst/>
              <a:ahLst/>
              <a:cxnLst/>
              <a:rect l="l" t="t" r="r" b="b"/>
              <a:pathLst>
                <a:path w="2173805" h="1068046">
                  <a:moveTo>
                    <a:pt x="0" y="0"/>
                  </a:moveTo>
                  <a:lnTo>
                    <a:pt x="2173805" y="0"/>
                  </a:lnTo>
                  <a:lnTo>
                    <a:pt x="2173805" y="1068046"/>
                  </a:lnTo>
                  <a:lnTo>
                    <a:pt x="0" y="1068046"/>
                  </a:lnTo>
                  <a:close/>
                </a:path>
              </a:pathLst>
            </a:custGeom>
            <a:solidFill>
              <a:schemeClr val="accent2">
                <a:alpha val="70000"/>
              </a:schemeClr>
            </a:solidFill>
          </p:spPr>
          <p:txBody>
            <a:bodyPr/>
            <a:lstStyle/>
            <a:p>
              <a:endParaRPr lang="pt-PT" sz="1800" dirty="0"/>
            </a:p>
          </p:txBody>
        </p:sp>
        <p:grpSp>
          <p:nvGrpSpPr>
            <p:cNvPr id="36" name="Group 35">
              <a:extLst>
                <a:ext uri="{FF2B5EF4-FFF2-40B4-BE49-F238E27FC236}">
                  <a16:creationId xmlns:a16="http://schemas.microsoft.com/office/drawing/2014/main" id="{F30C90EC-8E58-6A21-5E21-FD05455A73C4}"/>
                </a:ext>
              </a:extLst>
            </p:cNvPr>
            <p:cNvGrpSpPr/>
            <p:nvPr/>
          </p:nvGrpSpPr>
          <p:grpSpPr>
            <a:xfrm>
              <a:off x="2540823" y="2163003"/>
              <a:ext cx="5667229" cy="897130"/>
              <a:chOff x="5328209" y="3428885"/>
              <a:chExt cx="8500843" cy="1345697"/>
            </a:xfrm>
          </p:grpSpPr>
          <p:grpSp>
            <p:nvGrpSpPr>
              <p:cNvPr id="37" name="Group 36">
                <a:extLst>
                  <a:ext uri="{FF2B5EF4-FFF2-40B4-BE49-F238E27FC236}">
                    <a16:creationId xmlns:a16="http://schemas.microsoft.com/office/drawing/2014/main" id="{67EC0751-0F2B-D2DE-C561-62340CEE8FFA}"/>
                  </a:ext>
                </a:extLst>
              </p:cNvPr>
              <p:cNvGrpSpPr/>
              <p:nvPr/>
            </p:nvGrpSpPr>
            <p:grpSpPr>
              <a:xfrm>
                <a:off x="9310682" y="3542886"/>
                <a:ext cx="4518370" cy="1231696"/>
                <a:chOff x="9637304" y="3437800"/>
                <a:chExt cx="4518370" cy="1231696"/>
              </a:xfrm>
            </p:grpSpPr>
            <p:sp>
              <p:nvSpPr>
                <p:cNvPr id="40" name="TextBox 8">
                  <a:extLst>
                    <a:ext uri="{FF2B5EF4-FFF2-40B4-BE49-F238E27FC236}">
                      <a16:creationId xmlns:a16="http://schemas.microsoft.com/office/drawing/2014/main" id="{F1EF4EE3-55BA-2A23-7981-0EB1474BE8C9}"/>
                    </a:ext>
                  </a:extLst>
                </p:cNvPr>
                <p:cNvSpPr txBox="1"/>
                <p:nvPr/>
              </p:nvSpPr>
              <p:spPr>
                <a:xfrm>
                  <a:off x="10054563" y="3466284"/>
                  <a:ext cx="4101110" cy="492700"/>
                </a:xfrm>
                <a:prstGeom prst="rect">
                  <a:avLst/>
                </a:prstGeom>
              </p:spPr>
              <p:txBody>
                <a:bodyPr wrap="square" lIns="0" tIns="0" rIns="0" bIns="0" rtlCol="0" anchor="t">
                  <a:spAutoFit/>
                </a:bodyPr>
                <a:lstStyle/>
                <a:p>
                  <a:r>
                    <a:rPr lang="en-GB" sz="1601" dirty="0">
                      <a:solidFill>
                        <a:srgbClr val="FFFFFF"/>
                      </a:solidFill>
                      <a:latin typeface="Malgun Gothic" panose="020B0503020000020004" pitchFamily="34" charset="-127"/>
                    </a:rPr>
                    <a:t>CL Eros, 7B 5ºC </a:t>
                  </a:r>
                </a:p>
                <a:p>
                  <a:r>
                    <a:rPr lang="en-GB" sz="1601" dirty="0">
                      <a:solidFill>
                        <a:srgbClr val="FFFFFF"/>
                      </a:solidFill>
                      <a:latin typeface="Malgun Gothic" panose="020B0503020000020004" pitchFamily="34" charset="-127"/>
                    </a:rPr>
                    <a:t>28045 MADRID, SPAÑA</a:t>
                  </a:r>
                  <a:endParaRPr lang="en-US" sz="1601" dirty="0">
                    <a:solidFill>
                      <a:srgbClr val="FFFFFF"/>
                    </a:solidFill>
                    <a:latin typeface="Malgun Gothic" panose="020B0503020000020004" pitchFamily="34" charset="-127"/>
                  </a:endParaRPr>
                </a:p>
              </p:txBody>
            </p:sp>
            <p:pic>
              <p:nvPicPr>
                <p:cNvPr id="41" name="Picture 6">
                  <a:extLst>
                    <a:ext uri="{FF2B5EF4-FFF2-40B4-BE49-F238E27FC236}">
                      <a16:creationId xmlns:a16="http://schemas.microsoft.com/office/drawing/2014/main" id="{0D992B38-C9B9-481C-70C3-EEF5FF59A72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637304" y="3437800"/>
                  <a:ext cx="276302" cy="276302"/>
                </a:xfrm>
                <a:prstGeom prst="rect">
                  <a:avLst/>
                </a:prstGeom>
              </p:spPr>
            </p:pic>
            <p:sp>
              <p:nvSpPr>
                <p:cNvPr id="42" name="TextBox 8">
                  <a:extLst>
                    <a:ext uri="{FF2B5EF4-FFF2-40B4-BE49-F238E27FC236}">
                      <a16:creationId xmlns:a16="http://schemas.microsoft.com/office/drawing/2014/main" id="{82F252C3-5E76-22CB-BDBE-E04789E6FBAD}"/>
                    </a:ext>
                  </a:extLst>
                </p:cNvPr>
                <p:cNvSpPr txBox="1"/>
                <p:nvPr userDrawn="1"/>
              </p:nvSpPr>
              <p:spPr>
                <a:xfrm>
                  <a:off x="10054564" y="4169230"/>
                  <a:ext cx="4101110" cy="500266"/>
                </a:xfrm>
                <a:prstGeom prst="rect">
                  <a:avLst/>
                </a:prstGeom>
              </p:spPr>
              <p:txBody>
                <a:bodyPr wrap="square" lIns="0" tIns="0" rIns="0" bIns="0" rtlCol="0" anchor="t">
                  <a:spAutoFit/>
                </a:bodyPr>
                <a:lstStyle/>
                <a:p>
                  <a:r>
                    <a:rPr lang="en-GB" sz="1601" dirty="0">
                      <a:solidFill>
                        <a:srgbClr val="FFFFFF"/>
                      </a:solidFill>
                      <a:latin typeface="Malgun Gothic" panose="020B0503020000020004" pitchFamily="34" charset="-127"/>
                    </a:rPr>
                    <a:t>Passeig del </a:t>
                  </a:r>
                  <a:r>
                    <a:rPr lang="en-GB" sz="1601" dirty="0" err="1">
                      <a:solidFill>
                        <a:srgbClr val="FFFFFF"/>
                      </a:solidFill>
                      <a:latin typeface="Malgun Gothic" panose="020B0503020000020004" pitchFamily="34" charset="-127"/>
                    </a:rPr>
                    <a:t>Ferrocarril</a:t>
                  </a:r>
                  <a:r>
                    <a:rPr lang="en-GB" sz="1601" dirty="0">
                      <a:solidFill>
                        <a:srgbClr val="FFFFFF"/>
                      </a:solidFill>
                      <a:latin typeface="Malgun Gothic" panose="020B0503020000020004" pitchFamily="34" charset="-127"/>
                    </a:rPr>
                    <a:t>, 339 4º 4ª</a:t>
                  </a:r>
                </a:p>
                <a:p>
                  <a:r>
                    <a:rPr lang="en-GB" sz="1650" kern="1200" dirty="0">
                      <a:solidFill>
                        <a:srgbClr val="FFFFFF"/>
                      </a:solidFill>
                      <a:latin typeface="Malgun Gothic" panose="020B0503020000020004" pitchFamily="34" charset="-127"/>
                      <a:ea typeface="+mn-ea"/>
                      <a:cs typeface="+mn-cs"/>
                    </a:rPr>
                    <a:t>08860 </a:t>
                  </a:r>
                  <a:r>
                    <a:rPr lang="en-GB" sz="1650" kern="1200" dirty="0" err="1">
                      <a:solidFill>
                        <a:srgbClr val="FFFFFF"/>
                      </a:solidFill>
                      <a:latin typeface="Malgun Gothic" panose="020B0503020000020004" pitchFamily="34" charset="-127"/>
                      <a:ea typeface="+mn-ea"/>
                      <a:cs typeface="+mn-cs"/>
                    </a:rPr>
                    <a:t>Castelldefels</a:t>
                  </a:r>
                  <a:r>
                    <a:rPr lang="en-GB" sz="1650" kern="1200" dirty="0">
                      <a:solidFill>
                        <a:srgbClr val="FFFFFF"/>
                      </a:solidFill>
                      <a:latin typeface="Malgun Gothic" panose="020B0503020000020004" pitchFamily="34" charset="-127"/>
                      <a:ea typeface="+mn-ea"/>
                      <a:cs typeface="+mn-cs"/>
                    </a:rPr>
                    <a:t>, BARCELONA, </a:t>
                  </a:r>
                  <a:r>
                    <a:rPr lang="en-GB" sz="1650" dirty="0">
                      <a:solidFill>
                        <a:srgbClr val="FFFFFF"/>
                      </a:solidFill>
                      <a:latin typeface="Malgun Gothic" panose="020B0503020000020004" pitchFamily="34" charset="-127"/>
                    </a:rPr>
                    <a:t>SPAÑA</a:t>
                  </a:r>
                  <a:endParaRPr lang="en-US" sz="1650" kern="1200" dirty="0">
                    <a:solidFill>
                      <a:srgbClr val="FFFFFF"/>
                    </a:solidFill>
                    <a:latin typeface="Malgun Gothic" panose="020B0503020000020004" pitchFamily="34" charset="-127"/>
                    <a:ea typeface="+mn-ea"/>
                    <a:cs typeface="+mn-cs"/>
                  </a:endParaRPr>
                </a:p>
              </p:txBody>
            </p:sp>
            <p:pic>
              <p:nvPicPr>
                <p:cNvPr id="43" name="Picture 6">
                  <a:extLst>
                    <a:ext uri="{FF2B5EF4-FFF2-40B4-BE49-F238E27FC236}">
                      <a16:creationId xmlns:a16="http://schemas.microsoft.com/office/drawing/2014/main" id="{758C4EC8-A909-BF87-861E-59F438889BFC}"/>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637304" y="4140745"/>
                  <a:ext cx="276302" cy="276302"/>
                </a:xfrm>
                <a:prstGeom prst="rect">
                  <a:avLst/>
                </a:prstGeom>
              </p:spPr>
            </p:pic>
          </p:grpSp>
          <p:sp>
            <p:nvSpPr>
              <p:cNvPr id="38" name="TextBox 37">
                <a:extLst>
                  <a:ext uri="{FF2B5EF4-FFF2-40B4-BE49-F238E27FC236}">
                    <a16:creationId xmlns:a16="http://schemas.microsoft.com/office/drawing/2014/main" id="{5E4143A2-E12E-87C2-0FA0-E16EEFFB4197}"/>
                  </a:ext>
                </a:extLst>
              </p:cNvPr>
              <p:cNvSpPr txBox="1"/>
              <p:nvPr/>
            </p:nvSpPr>
            <p:spPr>
              <a:xfrm>
                <a:off x="5333924" y="3428885"/>
                <a:ext cx="3218214" cy="461665"/>
              </a:xfrm>
              <a:prstGeom prst="rect">
                <a:avLst/>
              </a:prstGeom>
              <a:noFill/>
            </p:spPr>
            <p:txBody>
              <a:bodyPr wrap="square">
                <a:spAutoFit/>
              </a:bodyPr>
              <a:lstStyle/>
              <a:p>
                <a:r>
                  <a:rPr lang="en-US" sz="2000" dirty="0">
                    <a:solidFill>
                      <a:srgbClr val="FFFFFF"/>
                    </a:solidFill>
                    <a:latin typeface="Malgun Gothic" panose="020B0503020000020004" pitchFamily="34" charset="-127"/>
                    <a:ea typeface="Malgun Gothic" panose="020B0503020000020004" pitchFamily="34" charset="-127"/>
                  </a:rPr>
                  <a:t>TIMESTAMP</a:t>
                </a:r>
                <a:r>
                  <a:rPr lang="en-US" sz="2400" dirty="0">
                    <a:solidFill>
                      <a:srgbClr val="FFFFFF"/>
                    </a:solidFill>
                    <a:latin typeface="Malgun Gothic" panose="020B0503020000020004" pitchFamily="34" charset="-127"/>
                    <a:ea typeface="Malgun Gothic" panose="020B0503020000020004" pitchFamily="34" charset="-127"/>
                  </a:rPr>
                  <a:t> - </a:t>
                </a:r>
                <a:r>
                  <a:rPr lang="en-US" sz="2400" cap="all" dirty="0">
                    <a:solidFill>
                      <a:srgbClr val="FFFFFF"/>
                    </a:solidFill>
                    <a:latin typeface="Malgun Gothic" panose="020B0503020000020004" pitchFamily="34" charset="-127"/>
                  </a:rPr>
                  <a:t>MADRID</a:t>
                </a:r>
              </a:p>
            </p:txBody>
          </p:sp>
          <p:sp>
            <p:nvSpPr>
              <p:cNvPr id="39" name="TextBox 38">
                <a:extLst>
                  <a:ext uri="{FF2B5EF4-FFF2-40B4-BE49-F238E27FC236}">
                    <a16:creationId xmlns:a16="http://schemas.microsoft.com/office/drawing/2014/main" id="{63492705-87A8-A412-9AE8-F07E82A328D0}"/>
                  </a:ext>
                </a:extLst>
              </p:cNvPr>
              <p:cNvSpPr txBox="1"/>
              <p:nvPr userDrawn="1"/>
            </p:nvSpPr>
            <p:spPr>
              <a:xfrm>
                <a:off x="5328209" y="4131829"/>
                <a:ext cx="3841515" cy="461665"/>
              </a:xfrm>
              <a:prstGeom prst="rect">
                <a:avLst/>
              </a:prstGeom>
              <a:noFill/>
            </p:spPr>
            <p:txBody>
              <a:bodyPr wrap="square">
                <a:spAutoFit/>
              </a:bodyPr>
              <a:lstStyle/>
              <a:p>
                <a:r>
                  <a:rPr lang="en-US" sz="2000" dirty="0">
                    <a:solidFill>
                      <a:srgbClr val="FFFFFF"/>
                    </a:solidFill>
                    <a:latin typeface="Malgun Gothic" panose="020B0503020000020004" pitchFamily="34" charset="-127"/>
                    <a:ea typeface="Malgun Gothic" panose="020B0503020000020004" pitchFamily="34" charset="-127"/>
                  </a:rPr>
                  <a:t>TIMESTAMP</a:t>
                </a:r>
                <a:r>
                  <a:rPr lang="en-US" sz="2400" dirty="0">
                    <a:solidFill>
                      <a:srgbClr val="FFFFFF"/>
                    </a:solidFill>
                    <a:latin typeface="Malgun Gothic" panose="020B0503020000020004" pitchFamily="34" charset="-127"/>
                    <a:ea typeface="Malgun Gothic" panose="020B0503020000020004" pitchFamily="34" charset="-127"/>
                  </a:rPr>
                  <a:t> - </a:t>
                </a:r>
                <a:r>
                  <a:rPr lang="en-US" sz="2400" cap="all" dirty="0">
                    <a:solidFill>
                      <a:srgbClr val="FFFFFF"/>
                    </a:solidFill>
                    <a:latin typeface="Malgun Gothic" panose="020B0503020000020004" pitchFamily="34" charset="-127"/>
                  </a:rPr>
                  <a:t>Barcelona</a:t>
                </a:r>
              </a:p>
            </p:txBody>
          </p:sp>
        </p:grpSp>
      </p:grpSp>
      <p:grpSp>
        <p:nvGrpSpPr>
          <p:cNvPr id="44" name="Group 43">
            <a:extLst>
              <a:ext uri="{FF2B5EF4-FFF2-40B4-BE49-F238E27FC236}">
                <a16:creationId xmlns:a16="http://schemas.microsoft.com/office/drawing/2014/main" id="{D5E5769B-B495-5C09-867A-5A151B43C7E3}"/>
              </a:ext>
            </a:extLst>
          </p:cNvPr>
          <p:cNvGrpSpPr/>
          <p:nvPr userDrawn="1"/>
        </p:nvGrpSpPr>
        <p:grpSpPr>
          <a:xfrm>
            <a:off x="8210967" y="4642295"/>
            <a:ext cx="9054048" cy="1139517"/>
            <a:chOff x="5473978" y="3121177"/>
            <a:chExt cx="6036032" cy="759678"/>
          </a:xfrm>
        </p:grpSpPr>
        <p:sp>
          <p:nvSpPr>
            <p:cNvPr id="45" name="Freeform 15">
              <a:extLst>
                <a:ext uri="{FF2B5EF4-FFF2-40B4-BE49-F238E27FC236}">
                  <a16:creationId xmlns:a16="http://schemas.microsoft.com/office/drawing/2014/main" id="{E3376D2D-4FD5-B2BC-54B3-7BF4B6DA8959}"/>
                </a:ext>
              </a:extLst>
            </p:cNvPr>
            <p:cNvSpPr/>
            <p:nvPr/>
          </p:nvSpPr>
          <p:spPr>
            <a:xfrm>
              <a:off x="5473978" y="3121177"/>
              <a:ext cx="6036032" cy="759678"/>
            </a:xfrm>
            <a:custGeom>
              <a:avLst/>
              <a:gdLst/>
              <a:ahLst/>
              <a:cxnLst/>
              <a:rect l="l" t="t" r="r" b="b"/>
              <a:pathLst>
                <a:path w="2173805" h="1068046">
                  <a:moveTo>
                    <a:pt x="0" y="0"/>
                  </a:moveTo>
                  <a:lnTo>
                    <a:pt x="2173805" y="0"/>
                  </a:lnTo>
                  <a:lnTo>
                    <a:pt x="2173805" y="1068046"/>
                  </a:lnTo>
                  <a:lnTo>
                    <a:pt x="0" y="1068046"/>
                  </a:lnTo>
                  <a:close/>
                </a:path>
              </a:pathLst>
            </a:custGeom>
            <a:solidFill>
              <a:schemeClr val="accent2">
                <a:alpha val="70000"/>
              </a:schemeClr>
            </a:solidFill>
          </p:spPr>
          <p:txBody>
            <a:bodyPr/>
            <a:lstStyle/>
            <a:p>
              <a:endParaRPr lang="pt-PT" sz="1800" dirty="0"/>
            </a:p>
          </p:txBody>
        </p:sp>
        <p:grpSp>
          <p:nvGrpSpPr>
            <p:cNvPr id="46" name="Group 45">
              <a:extLst>
                <a:ext uri="{FF2B5EF4-FFF2-40B4-BE49-F238E27FC236}">
                  <a16:creationId xmlns:a16="http://schemas.microsoft.com/office/drawing/2014/main" id="{0DAA68E2-A94A-4D42-DB05-E05C3B44E00A}"/>
                </a:ext>
              </a:extLst>
            </p:cNvPr>
            <p:cNvGrpSpPr/>
            <p:nvPr/>
          </p:nvGrpSpPr>
          <p:grpSpPr>
            <a:xfrm>
              <a:off x="5621064" y="3278495"/>
              <a:ext cx="5135425" cy="377905"/>
              <a:chOff x="5333922" y="3428884"/>
              <a:chExt cx="7703139" cy="566859"/>
            </a:xfrm>
          </p:grpSpPr>
          <p:grpSp>
            <p:nvGrpSpPr>
              <p:cNvPr id="47" name="Group 46">
                <a:extLst>
                  <a:ext uri="{FF2B5EF4-FFF2-40B4-BE49-F238E27FC236}">
                    <a16:creationId xmlns:a16="http://schemas.microsoft.com/office/drawing/2014/main" id="{21EC5AFE-D55C-5547-75F4-428C3DDCB94D}"/>
                  </a:ext>
                </a:extLst>
              </p:cNvPr>
              <p:cNvGrpSpPr/>
              <p:nvPr/>
            </p:nvGrpSpPr>
            <p:grpSpPr>
              <a:xfrm>
                <a:off x="9317840" y="3503043"/>
                <a:ext cx="3719221" cy="492700"/>
                <a:chOff x="9644462" y="3397957"/>
                <a:chExt cx="3719221" cy="492700"/>
              </a:xfrm>
            </p:grpSpPr>
            <p:sp>
              <p:nvSpPr>
                <p:cNvPr id="49" name="TextBox 8">
                  <a:extLst>
                    <a:ext uri="{FF2B5EF4-FFF2-40B4-BE49-F238E27FC236}">
                      <a16:creationId xmlns:a16="http://schemas.microsoft.com/office/drawing/2014/main" id="{0F4BB7A4-0F51-0BC2-D9FC-3C88E6C0D265}"/>
                    </a:ext>
                  </a:extLst>
                </p:cNvPr>
                <p:cNvSpPr txBox="1"/>
                <p:nvPr/>
              </p:nvSpPr>
              <p:spPr>
                <a:xfrm>
                  <a:off x="10099042" y="3397957"/>
                  <a:ext cx="3264641" cy="492700"/>
                </a:xfrm>
                <a:prstGeom prst="rect">
                  <a:avLst/>
                </a:prstGeom>
              </p:spPr>
              <p:txBody>
                <a:bodyPr wrap="square" lIns="0" tIns="0" rIns="0" bIns="0" rtlCol="0" anchor="t">
                  <a:spAutoFit/>
                </a:bodyPr>
                <a:lstStyle/>
                <a:p>
                  <a:r>
                    <a:rPr lang="en-GB" sz="1601" dirty="0" err="1">
                      <a:solidFill>
                        <a:srgbClr val="FFFFFF"/>
                      </a:solidFill>
                      <a:latin typeface="Malgun Gothic" panose="020B0503020000020004" pitchFamily="34" charset="-127"/>
                    </a:rPr>
                    <a:t>Weteringschans</a:t>
                  </a:r>
                  <a:r>
                    <a:rPr lang="en-GB" sz="1601" dirty="0">
                      <a:solidFill>
                        <a:srgbClr val="FFFFFF"/>
                      </a:solidFill>
                      <a:latin typeface="Malgun Gothic" panose="020B0503020000020004" pitchFamily="34" charset="-127"/>
                    </a:rPr>
                    <a:t> 165C - 1017XD AMSTERDAM - NETHERLANDS</a:t>
                  </a:r>
                  <a:endParaRPr lang="en-US" sz="1601" dirty="0">
                    <a:solidFill>
                      <a:srgbClr val="FFFFFF"/>
                    </a:solidFill>
                    <a:latin typeface="Malgun Gothic" panose="020B0503020000020004" pitchFamily="34" charset="-127"/>
                  </a:endParaRPr>
                </a:p>
              </p:txBody>
            </p:sp>
            <p:pic>
              <p:nvPicPr>
                <p:cNvPr id="50" name="Picture 6">
                  <a:extLst>
                    <a:ext uri="{FF2B5EF4-FFF2-40B4-BE49-F238E27FC236}">
                      <a16:creationId xmlns:a16="http://schemas.microsoft.com/office/drawing/2014/main" id="{23691ACC-9DB6-710E-B63B-E88AEF1FFE1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644462" y="3397957"/>
                  <a:ext cx="276302" cy="276303"/>
                </a:xfrm>
                <a:prstGeom prst="rect">
                  <a:avLst/>
                </a:prstGeom>
              </p:spPr>
            </p:pic>
          </p:grpSp>
          <p:sp>
            <p:nvSpPr>
              <p:cNvPr id="48" name="TextBox 47">
                <a:extLst>
                  <a:ext uri="{FF2B5EF4-FFF2-40B4-BE49-F238E27FC236}">
                    <a16:creationId xmlns:a16="http://schemas.microsoft.com/office/drawing/2014/main" id="{822C47F7-781C-49EC-ACA0-556441D3046E}"/>
                  </a:ext>
                </a:extLst>
              </p:cNvPr>
              <p:cNvSpPr txBox="1"/>
              <p:nvPr/>
            </p:nvSpPr>
            <p:spPr>
              <a:xfrm>
                <a:off x="5333922" y="3428884"/>
                <a:ext cx="3842960" cy="461666"/>
              </a:xfrm>
              <a:prstGeom prst="rect">
                <a:avLst/>
              </a:prstGeom>
              <a:noFill/>
            </p:spPr>
            <p:txBody>
              <a:bodyPr wrap="square">
                <a:spAutoFit/>
              </a:bodyPr>
              <a:lstStyle/>
              <a:p>
                <a:r>
                  <a:rPr lang="en-US" sz="2000" dirty="0">
                    <a:solidFill>
                      <a:srgbClr val="FFFFFF"/>
                    </a:solidFill>
                    <a:latin typeface="Malgun Gothic" panose="020B0503020000020004" pitchFamily="34" charset="-127"/>
                    <a:ea typeface="Malgun Gothic" panose="020B0503020000020004" pitchFamily="34" charset="-127"/>
                  </a:rPr>
                  <a:t>TIMESTAMP</a:t>
                </a:r>
                <a:r>
                  <a:rPr lang="en-US" sz="2400" dirty="0">
                    <a:solidFill>
                      <a:srgbClr val="FFFFFF"/>
                    </a:solidFill>
                    <a:latin typeface="Malgun Gothic" panose="020B0503020000020004" pitchFamily="34" charset="-127"/>
                    <a:ea typeface="Malgun Gothic" panose="020B0503020000020004" pitchFamily="34" charset="-127"/>
                  </a:rPr>
                  <a:t> - </a:t>
                </a:r>
                <a:r>
                  <a:rPr lang="en-GB" sz="2400" cap="all" dirty="0">
                    <a:solidFill>
                      <a:srgbClr val="FFFFFF"/>
                    </a:solidFill>
                    <a:latin typeface="Malgun Gothic" panose="020B0503020000020004" pitchFamily="34" charset="-127"/>
                  </a:rPr>
                  <a:t>AMSTERDAM</a:t>
                </a:r>
                <a:endParaRPr lang="en-US" sz="2400" dirty="0">
                  <a:solidFill>
                    <a:srgbClr val="FFFFFF"/>
                  </a:solidFill>
                  <a:latin typeface="Malgun Gothic" panose="020B0503020000020004" pitchFamily="34" charset="-127"/>
                  <a:ea typeface="Malgun Gothic" panose="020B0503020000020004" pitchFamily="34" charset="-127"/>
                </a:endParaRPr>
              </a:p>
            </p:txBody>
          </p:sp>
        </p:grpSp>
      </p:grpSp>
      <p:grpSp>
        <p:nvGrpSpPr>
          <p:cNvPr id="51" name="Group 50">
            <a:extLst>
              <a:ext uri="{FF2B5EF4-FFF2-40B4-BE49-F238E27FC236}">
                <a16:creationId xmlns:a16="http://schemas.microsoft.com/office/drawing/2014/main" id="{96355D3D-503E-153D-F78C-C5635143A51C}"/>
              </a:ext>
            </a:extLst>
          </p:cNvPr>
          <p:cNvGrpSpPr/>
          <p:nvPr userDrawn="1"/>
        </p:nvGrpSpPr>
        <p:grpSpPr>
          <a:xfrm>
            <a:off x="8210967" y="755811"/>
            <a:ext cx="9054048" cy="1821413"/>
            <a:chOff x="2397546" y="786011"/>
            <a:chExt cx="6036032" cy="1214275"/>
          </a:xfrm>
        </p:grpSpPr>
        <p:sp>
          <p:nvSpPr>
            <p:cNvPr id="52" name="Freeform 15">
              <a:extLst>
                <a:ext uri="{FF2B5EF4-FFF2-40B4-BE49-F238E27FC236}">
                  <a16:creationId xmlns:a16="http://schemas.microsoft.com/office/drawing/2014/main" id="{9FF7F956-76B6-D709-A351-C3E4FCF10676}"/>
                </a:ext>
              </a:extLst>
            </p:cNvPr>
            <p:cNvSpPr/>
            <p:nvPr userDrawn="1"/>
          </p:nvSpPr>
          <p:spPr>
            <a:xfrm>
              <a:off x="2397546" y="786011"/>
              <a:ext cx="6036032" cy="1214275"/>
            </a:xfrm>
            <a:custGeom>
              <a:avLst/>
              <a:gdLst/>
              <a:ahLst/>
              <a:cxnLst/>
              <a:rect l="l" t="t" r="r" b="b"/>
              <a:pathLst>
                <a:path w="2173805" h="1068046">
                  <a:moveTo>
                    <a:pt x="0" y="0"/>
                  </a:moveTo>
                  <a:lnTo>
                    <a:pt x="2173805" y="0"/>
                  </a:lnTo>
                  <a:lnTo>
                    <a:pt x="2173805" y="1068046"/>
                  </a:lnTo>
                  <a:lnTo>
                    <a:pt x="0" y="1068046"/>
                  </a:lnTo>
                  <a:close/>
                </a:path>
              </a:pathLst>
            </a:custGeom>
            <a:solidFill>
              <a:schemeClr val="accent2">
                <a:alpha val="70000"/>
              </a:schemeClr>
            </a:solidFill>
          </p:spPr>
          <p:txBody>
            <a:bodyPr/>
            <a:lstStyle/>
            <a:p>
              <a:endParaRPr lang="pt-PT" sz="1800" dirty="0"/>
            </a:p>
          </p:txBody>
        </p:sp>
        <p:grpSp>
          <p:nvGrpSpPr>
            <p:cNvPr id="53" name="Group 52">
              <a:extLst>
                <a:ext uri="{FF2B5EF4-FFF2-40B4-BE49-F238E27FC236}">
                  <a16:creationId xmlns:a16="http://schemas.microsoft.com/office/drawing/2014/main" id="{0853C962-9B66-C6F6-6F36-6AFB50BD3BAC}"/>
                </a:ext>
              </a:extLst>
            </p:cNvPr>
            <p:cNvGrpSpPr/>
            <p:nvPr userDrawn="1"/>
          </p:nvGrpSpPr>
          <p:grpSpPr>
            <a:xfrm>
              <a:off x="2544633" y="935656"/>
              <a:ext cx="5623353" cy="849697"/>
              <a:chOff x="2544633" y="935656"/>
              <a:chExt cx="5623353" cy="849697"/>
            </a:xfrm>
          </p:grpSpPr>
          <p:grpSp>
            <p:nvGrpSpPr>
              <p:cNvPr id="54" name="Group 53">
                <a:extLst>
                  <a:ext uri="{FF2B5EF4-FFF2-40B4-BE49-F238E27FC236}">
                    <a16:creationId xmlns:a16="http://schemas.microsoft.com/office/drawing/2014/main" id="{A2AA6828-E579-B262-7936-3E789B18B94A}"/>
                  </a:ext>
                </a:extLst>
              </p:cNvPr>
              <p:cNvGrpSpPr/>
              <p:nvPr/>
            </p:nvGrpSpPr>
            <p:grpSpPr>
              <a:xfrm>
                <a:off x="5202807" y="1008520"/>
                <a:ext cx="2596928" cy="328466"/>
                <a:chOff x="9135186" y="3377889"/>
                <a:chExt cx="3895392" cy="492699"/>
              </a:xfrm>
            </p:grpSpPr>
            <p:sp>
              <p:nvSpPr>
                <p:cNvPr id="59" name="TextBox 8">
                  <a:extLst>
                    <a:ext uri="{FF2B5EF4-FFF2-40B4-BE49-F238E27FC236}">
                      <a16:creationId xmlns:a16="http://schemas.microsoft.com/office/drawing/2014/main" id="{48016323-6FDA-542C-B39D-9E6908C1964A}"/>
                    </a:ext>
                  </a:extLst>
                </p:cNvPr>
                <p:cNvSpPr txBox="1"/>
                <p:nvPr/>
              </p:nvSpPr>
              <p:spPr>
                <a:xfrm>
                  <a:off x="9574656" y="3377889"/>
                  <a:ext cx="3455922" cy="492699"/>
                </a:xfrm>
                <a:prstGeom prst="rect">
                  <a:avLst/>
                </a:prstGeom>
              </p:spPr>
              <p:txBody>
                <a:bodyPr wrap="square" lIns="0" tIns="0" rIns="0" bIns="0" rtlCol="0" anchor="t">
                  <a:spAutoFit/>
                </a:bodyPr>
                <a:lstStyle/>
                <a:p>
                  <a:r>
                    <a:rPr lang="en-US" sz="1601" dirty="0" err="1">
                      <a:solidFill>
                        <a:srgbClr val="FFFFFF"/>
                      </a:solidFill>
                      <a:latin typeface="Malgun Gothic" panose="020B0503020000020004" pitchFamily="34" charset="-127"/>
                    </a:rPr>
                    <a:t>Praça</a:t>
                  </a:r>
                  <a:r>
                    <a:rPr lang="en-US" sz="1601" dirty="0">
                      <a:solidFill>
                        <a:srgbClr val="FFFFFF"/>
                      </a:solidFill>
                      <a:latin typeface="Malgun Gothic" panose="020B0503020000020004" pitchFamily="34" charset="-127"/>
                    </a:rPr>
                    <a:t> de </a:t>
                  </a:r>
                  <a:r>
                    <a:rPr lang="en-US" sz="1601" dirty="0" err="1">
                      <a:solidFill>
                        <a:srgbClr val="FFFFFF"/>
                      </a:solidFill>
                      <a:latin typeface="Malgun Gothic" panose="020B0503020000020004" pitchFamily="34" charset="-127"/>
                    </a:rPr>
                    <a:t>Alvalade</a:t>
                  </a:r>
                  <a:r>
                    <a:rPr lang="en-US" sz="1601" dirty="0">
                      <a:solidFill>
                        <a:srgbClr val="FFFFFF"/>
                      </a:solidFill>
                      <a:latin typeface="Malgun Gothic" panose="020B0503020000020004" pitchFamily="34" charset="-127"/>
                    </a:rPr>
                    <a:t> Nº 6 – 11º | 8º F</a:t>
                  </a:r>
                </a:p>
                <a:p>
                  <a:r>
                    <a:rPr lang="en-US" sz="1601" dirty="0">
                      <a:solidFill>
                        <a:srgbClr val="FFFFFF"/>
                      </a:solidFill>
                      <a:latin typeface="Malgun Gothic" panose="020B0503020000020004" pitchFamily="34" charset="-127"/>
                    </a:rPr>
                    <a:t>1700-036 LISBOA</a:t>
                  </a:r>
                </a:p>
              </p:txBody>
            </p:sp>
            <p:pic>
              <p:nvPicPr>
                <p:cNvPr id="60" name="Picture 6">
                  <a:extLst>
                    <a:ext uri="{FF2B5EF4-FFF2-40B4-BE49-F238E27FC236}">
                      <a16:creationId xmlns:a16="http://schemas.microsoft.com/office/drawing/2014/main" id="{DB9A2638-9B5A-3D99-6A64-50E41E6D0E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135186" y="3395204"/>
                  <a:ext cx="276302" cy="276302"/>
                </a:xfrm>
                <a:prstGeom prst="rect">
                  <a:avLst/>
                </a:prstGeom>
              </p:spPr>
            </p:pic>
          </p:grpSp>
          <p:sp>
            <p:nvSpPr>
              <p:cNvPr id="55" name="TextBox 54">
                <a:extLst>
                  <a:ext uri="{FF2B5EF4-FFF2-40B4-BE49-F238E27FC236}">
                    <a16:creationId xmlns:a16="http://schemas.microsoft.com/office/drawing/2014/main" id="{065157F0-C83C-D8F2-46E3-792107921D27}"/>
                  </a:ext>
                </a:extLst>
              </p:cNvPr>
              <p:cNvSpPr txBox="1"/>
              <p:nvPr/>
            </p:nvSpPr>
            <p:spPr>
              <a:xfrm>
                <a:off x="2544633" y="935656"/>
                <a:ext cx="2175957" cy="307777"/>
              </a:xfrm>
              <a:prstGeom prst="rect">
                <a:avLst/>
              </a:prstGeom>
              <a:noFill/>
            </p:spPr>
            <p:txBody>
              <a:bodyPr wrap="square">
                <a:spAutoFit/>
              </a:bodyPr>
              <a:lstStyle/>
              <a:p>
                <a:r>
                  <a:rPr lang="en-US" sz="2000" dirty="0">
                    <a:solidFill>
                      <a:srgbClr val="FFFFFF"/>
                    </a:solidFill>
                    <a:latin typeface="Malgun Gothic" panose="020B0503020000020004" pitchFamily="34" charset="-127"/>
                    <a:ea typeface="Malgun Gothic" panose="020B0503020000020004" pitchFamily="34" charset="-127"/>
                  </a:rPr>
                  <a:t>TIMESTAMP</a:t>
                </a:r>
                <a:r>
                  <a:rPr lang="en-US" sz="2400" dirty="0">
                    <a:solidFill>
                      <a:srgbClr val="FFFFFF"/>
                    </a:solidFill>
                    <a:latin typeface="Malgun Gothic" panose="020B0503020000020004" pitchFamily="34" charset="-127"/>
                    <a:ea typeface="Malgun Gothic" panose="020B0503020000020004" pitchFamily="34" charset="-127"/>
                  </a:rPr>
                  <a:t> - </a:t>
                </a:r>
                <a:r>
                  <a:rPr lang="en-US" sz="2400" cap="all" dirty="0">
                    <a:solidFill>
                      <a:srgbClr val="FFFFFF"/>
                    </a:solidFill>
                    <a:latin typeface="Malgun Gothic" panose="020B0503020000020004" pitchFamily="34" charset="-127"/>
                  </a:rPr>
                  <a:t>LISBOA</a:t>
                </a:r>
              </a:p>
            </p:txBody>
          </p:sp>
          <p:sp>
            <p:nvSpPr>
              <p:cNvPr id="56" name="TextBox 8">
                <a:extLst>
                  <a:ext uri="{FF2B5EF4-FFF2-40B4-BE49-F238E27FC236}">
                    <a16:creationId xmlns:a16="http://schemas.microsoft.com/office/drawing/2014/main" id="{A9367567-CB2F-AD75-1ED7-D74328F44454}"/>
                  </a:ext>
                </a:extLst>
              </p:cNvPr>
              <p:cNvSpPr txBox="1"/>
              <p:nvPr/>
            </p:nvSpPr>
            <p:spPr>
              <a:xfrm>
                <a:off x="5495787" y="1446799"/>
                <a:ext cx="2672199" cy="338554"/>
              </a:xfrm>
              <a:prstGeom prst="rect">
                <a:avLst/>
              </a:prstGeom>
            </p:spPr>
            <p:txBody>
              <a:bodyPr wrap="square" lIns="0" tIns="0" rIns="0" bIns="0" rtlCol="0" anchor="t">
                <a:spAutoFit/>
              </a:bodyPr>
              <a:lstStyle/>
              <a:p>
                <a:r>
                  <a:rPr lang="en-GB" sz="1650" dirty="0">
                    <a:solidFill>
                      <a:srgbClr val="FFFFFF"/>
                    </a:solidFill>
                    <a:effectLst/>
                    <a:latin typeface="Malgun Gothic" panose="020B0503020000020004" pitchFamily="34" charset="-127"/>
                  </a:rPr>
                  <a:t>R Dominguez Alvarez Nº </a:t>
                </a:r>
                <a:r>
                  <a:rPr lang="en-GB" sz="1650" dirty="0">
                    <a:solidFill>
                      <a:srgbClr val="FFFFFF"/>
                    </a:solidFill>
                    <a:latin typeface="Malgun Gothic" panose="020B0503020000020004" pitchFamily="34" charset="-127"/>
                  </a:rPr>
                  <a:t>44 - Esc 2.4 4150-801 PORTO</a:t>
                </a:r>
                <a:endParaRPr lang="en-US" sz="1650" dirty="0">
                  <a:solidFill>
                    <a:srgbClr val="FFFFFF"/>
                  </a:solidFill>
                  <a:latin typeface="Malgun Gothic" panose="020B0503020000020004" pitchFamily="34" charset="-127"/>
                </a:endParaRPr>
              </a:p>
            </p:txBody>
          </p:sp>
          <p:pic>
            <p:nvPicPr>
              <p:cNvPr id="57" name="Picture 6">
                <a:extLst>
                  <a:ext uri="{FF2B5EF4-FFF2-40B4-BE49-F238E27FC236}">
                    <a16:creationId xmlns:a16="http://schemas.microsoft.com/office/drawing/2014/main" id="{4B7BB070-1DDA-8C6C-43E4-44536CA965E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202807" y="1459237"/>
                <a:ext cx="184201" cy="184201"/>
              </a:xfrm>
              <a:prstGeom prst="rect">
                <a:avLst/>
              </a:prstGeom>
            </p:spPr>
          </p:pic>
          <p:sp>
            <p:nvSpPr>
              <p:cNvPr id="58" name="TextBox 57">
                <a:extLst>
                  <a:ext uri="{FF2B5EF4-FFF2-40B4-BE49-F238E27FC236}">
                    <a16:creationId xmlns:a16="http://schemas.microsoft.com/office/drawing/2014/main" id="{F168DF6C-8C0B-4DDA-E05B-08C3B32AEE71}"/>
                  </a:ext>
                </a:extLst>
              </p:cNvPr>
              <p:cNvSpPr txBox="1"/>
              <p:nvPr/>
            </p:nvSpPr>
            <p:spPr>
              <a:xfrm>
                <a:off x="2555788" y="1396752"/>
                <a:ext cx="2038328" cy="307777"/>
              </a:xfrm>
              <a:prstGeom prst="rect">
                <a:avLst/>
              </a:prstGeom>
              <a:noFill/>
            </p:spPr>
            <p:txBody>
              <a:bodyPr wrap="square">
                <a:spAutoFit/>
              </a:bodyPr>
              <a:lstStyle/>
              <a:p>
                <a:r>
                  <a:rPr lang="en-US" sz="2000" dirty="0">
                    <a:solidFill>
                      <a:srgbClr val="FFFFFF"/>
                    </a:solidFill>
                    <a:latin typeface="Malgun Gothic" panose="020B0503020000020004" pitchFamily="34" charset="-127"/>
                    <a:ea typeface="Malgun Gothic" panose="020B0503020000020004" pitchFamily="34" charset="-127"/>
                  </a:rPr>
                  <a:t>TIMESTAMP</a:t>
                </a:r>
                <a:r>
                  <a:rPr lang="en-US" sz="2400" dirty="0">
                    <a:solidFill>
                      <a:srgbClr val="FFFFFF"/>
                    </a:solidFill>
                    <a:latin typeface="Malgun Gothic" panose="020B0503020000020004" pitchFamily="34" charset="-127"/>
                    <a:ea typeface="Malgun Gothic" panose="020B0503020000020004" pitchFamily="34" charset="-127"/>
                  </a:rPr>
                  <a:t> - </a:t>
                </a:r>
                <a:r>
                  <a:rPr lang="en-US" sz="2400" cap="all" dirty="0">
                    <a:solidFill>
                      <a:srgbClr val="FFFFFF"/>
                    </a:solidFill>
                    <a:latin typeface="Malgun Gothic" panose="020B0503020000020004" pitchFamily="34" charset="-127"/>
                  </a:rPr>
                  <a:t>PORTO</a:t>
                </a:r>
              </a:p>
            </p:txBody>
          </p:sp>
        </p:grpSp>
      </p:grpSp>
    </p:spTree>
    <p:extLst>
      <p:ext uri="{BB962C8B-B14F-4D97-AF65-F5344CB8AC3E}">
        <p14:creationId xmlns:p14="http://schemas.microsoft.com/office/powerpoint/2010/main" val="358349508"/>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P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27252E1-508F-D53A-ACA1-25286411CFD9}"/>
              </a:ext>
            </a:extLst>
          </p:cNvPr>
          <p:cNvPicPr>
            <a:picLocks noChangeAspect="1"/>
          </p:cNvPicPr>
          <p:nvPr userDrawn="1"/>
        </p:nvPicPr>
        <p:blipFill>
          <a:blip r:embed="rId3"/>
          <a:srcRect/>
          <a:stretch/>
        </p:blipFill>
        <p:spPr>
          <a:xfrm>
            <a:off x="11276" y="0"/>
            <a:ext cx="18265449" cy="10287000"/>
          </a:xfrm>
          <a:prstGeom prst="rect">
            <a:avLst/>
          </a:prstGeom>
        </p:spPr>
      </p:pic>
      <p:sp>
        <p:nvSpPr>
          <p:cNvPr id="8" name="AutoShape 4">
            <a:extLst>
              <a:ext uri="{FF2B5EF4-FFF2-40B4-BE49-F238E27FC236}">
                <a16:creationId xmlns:a16="http://schemas.microsoft.com/office/drawing/2014/main" id="{DBCA2163-3F80-C868-CE13-DDD3D8340F8F}"/>
              </a:ext>
            </a:extLst>
          </p:cNvPr>
          <p:cNvSpPr/>
          <p:nvPr userDrawn="1"/>
        </p:nvSpPr>
        <p:spPr>
          <a:xfrm>
            <a:off x="3645302" y="4071109"/>
            <a:ext cx="11061299" cy="6253994"/>
          </a:xfrm>
          <a:prstGeom prst="rect">
            <a:avLst/>
          </a:prstGeom>
          <a:solidFill>
            <a:schemeClr val="accent3">
              <a:alpha val="69983"/>
            </a:schemeClr>
          </a:solidFill>
          <a:ln>
            <a:noFill/>
          </a:ln>
        </p:spPr>
      </p:sp>
    </p:spTree>
    <p:extLst>
      <p:ext uri="{BB962C8B-B14F-4D97-AF65-F5344CB8AC3E}">
        <p14:creationId xmlns:p14="http://schemas.microsoft.com/office/powerpoint/2010/main" val="4254975378"/>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2500" advClick="0"/>
    </mc:Choice>
    <mc:Fallback xmlns="">
      <p:transition spd="slow" advClick="0"/>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P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89C118D8-DE13-EE2B-C803-556985548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600" y="6134100"/>
            <a:ext cx="2928937" cy="2928937"/>
          </a:xfrm>
          <a:prstGeom prst="rect">
            <a:avLst/>
          </a:prstGeom>
        </p:spPr>
      </p:pic>
    </p:spTree>
    <p:extLst>
      <p:ext uri="{BB962C8B-B14F-4D97-AF65-F5344CB8AC3E}">
        <p14:creationId xmlns:p14="http://schemas.microsoft.com/office/powerpoint/2010/main" val="374362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A07602-3BF6-1F77-55BB-268909721466}"/>
              </a:ext>
            </a:extLst>
          </p:cNvPr>
          <p:cNvSpPr>
            <a:spLocks noGrp="1"/>
          </p:cNvSpPr>
          <p:nvPr>
            <p:ph type="body" sz="quarter" idx="14"/>
          </p:nvPr>
        </p:nvSpPr>
        <p:spPr/>
        <p:txBody>
          <a:bodyPr/>
          <a:lstStyle/>
          <a:p>
            <a:r>
              <a:rPr lang="en-GB" dirty="0"/>
              <a:t>TAKE CARE WITH AI ADOPTION!</a:t>
            </a:r>
          </a:p>
        </p:txBody>
      </p:sp>
      <p:sp>
        <p:nvSpPr>
          <p:cNvPr id="16" name="Rounded Rectangle 21">
            <a:extLst>
              <a:ext uri="{FF2B5EF4-FFF2-40B4-BE49-F238E27FC236}">
                <a16:creationId xmlns:a16="http://schemas.microsoft.com/office/drawing/2014/main" id="{6143E98A-732F-B373-9700-6349542100B6}"/>
              </a:ext>
            </a:extLst>
          </p:cNvPr>
          <p:cNvSpPr/>
          <p:nvPr/>
        </p:nvSpPr>
        <p:spPr>
          <a:xfrm>
            <a:off x="6172198" y="2188674"/>
            <a:ext cx="4614175" cy="40386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ounded Rectangle 22">
            <a:extLst>
              <a:ext uri="{FF2B5EF4-FFF2-40B4-BE49-F238E27FC236}">
                <a16:creationId xmlns:a16="http://schemas.microsoft.com/office/drawing/2014/main" id="{D7913CD4-555E-AB87-CF9F-A61C7C015D3C}"/>
              </a:ext>
            </a:extLst>
          </p:cNvPr>
          <p:cNvSpPr/>
          <p:nvPr/>
        </p:nvSpPr>
        <p:spPr>
          <a:xfrm>
            <a:off x="10896599" y="2188674"/>
            <a:ext cx="4724400" cy="40386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ounded Rectangle 20">
            <a:extLst>
              <a:ext uri="{FF2B5EF4-FFF2-40B4-BE49-F238E27FC236}">
                <a16:creationId xmlns:a16="http://schemas.microsoft.com/office/drawing/2014/main" id="{E44E4C94-F35D-CAC5-038F-6DC71988E172}"/>
              </a:ext>
            </a:extLst>
          </p:cNvPr>
          <p:cNvSpPr/>
          <p:nvPr/>
        </p:nvSpPr>
        <p:spPr>
          <a:xfrm>
            <a:off x="1904999" y="2188674"/>
            <a:ext cx="4191000" cy="40386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8">
            <a:extLst>
              <a:ext uri="{FF2B5EF4-FFF2-40B4-BE49-F238E27FC236}">
                <a16:creationId xmlns:a16="http://schemas.microsoft.com/office/drawing/2014/main" id="{AE74597A-9AEE-34EC-6270-C8AED9876925}"/>
              </a:ext>
            </a:extLst>
          </p:cNvPr>
          <p:cNvSpPr txBox="1"/>
          <p:nvPr/>
        </p:nvSpPr>
        <p:spPr>
          <a:xfrm>
            <a:off x="1981199" y="2655714"/>
            <a:ext cx="4276969" cy="3080010"/>
          </a:xfrm>
          <a:prstGeom prst="rect">
            <a:avLst/>
          </a:prstGeom>
        </p:spPr>
        <p:txBody>
          <a:bodyPr wrap="square" lIns="0" tIns="0" rIns="0" bIns="0" rtlCol="0" anchor="t">
            <a:spAutoFit/>
          </a:bodyPr>
          <a:lstStyle/>
          <a:p>
            <a:pPr marL="342900" indent="-342900">
              <a:lnSpc>
                <a:spcPts val="3450"/>
              </a:lnSpc>
              <a:buFont typeface="Wingdings" pitchFamily="2" charset="2"/>
              <a:buChar char="Ø"/>
            </a:pPr>
            <a:r>
              <a:rPr lang="en-US" dirty="0">
                <a:solidFill>
                  <a:srgbClr val="000000"/>
                </a:solidFill>
                <a:latin typeface="Malgun Gothic" panose="020B0503020000020004" pitchFamily="34" charset="-127"/>
                <a:ea typeface="Malgun Gothic" panose="020B0503020000020004" pitchFamily="34" charset="-127"/>
              </a:rPr>
              <a:t>Current models </a:t>
            </a:r>
            <a:r>
              <a:rPr lang="en-US" b="1" dirty="0">
                <a:solidFill>
                  <a:srgbClr val="000000"/>
                </a:solidFill>
                <a:latin typeface="Malgun Gothic" panose="020B0503020000020004" pitchFamily="34" charset="-127"/>
                <a:ea typeface="Malgun Gothic" panose="020B0503020000020004" pitchFamily="34" charset="-127"/>
              </a:rPr>
              <a:t>don’t have “forgetting”</a:t>
            </a:r>
            <a:r>
              <a:rPr lang="en-US" dirty="0">
                <a:solidFill>
                  <a:srgbClr val="000000"/>
                </a:solidFill>
                <a:latin typeface="Malgun Gothic" panose="020B0503020000020004" pitchFamily="34" charset="-127"/>
                <a:ea typeface="Malgun Gothic" panose="020B0503020000020004" pitchFamily="34" charset="-127"/>
              </a:rPr>
              <a:t> feature for personal data.</a:t>
            </a:r>
          </a:p>
          <a:p>
            <a:pPr marL="342900" indent="-342900">
              <a:lnSpc>
                <a:spcPts val="3450"/>
              </a:lnSpc>
              <a:buFont typeface="Wingdings" pitchFamily="2" charset="2"/>
              <a:buChar char="Ø"/>
            </a:pPr>
            <a:r>
              <a:rPr lang="en-US" dirty="0">
                <a:solidFill>
                  <a:srgbClr val="000000"/>
                </a:solidFill>
                <a:latin typeface="Malgun Gothic" panose="020B0503020000020004" pitchFamily="34" charset="-127"/>
                <a:ea typeface="Malgun Gothic" panose="020B0503020000020004" pitchFamily="34" charset="-127"/>
              </a:rPr>
              <a:t>Models are </a:t>
            </a:r>
            <a:r>
              <a:rPr lang="en-US" dirty="0" err="1">
                <a:solidFill>
                  <a:srgbClr val="000000"/>
                </a:solidFill>
                <a:latin typeface="Malgun Gothic" panose="020B0503020000020004" pitchFamily="34" charset="-127"/>
                <a:ea typeface="Malgun Gothic" panose="020B0503020000020004" pitchFamily="34" charset="-127"/>
              </a:rPr>
              <a:t>treained</a:t>
            </a:r>
            <a:r>
              <a:rPr lang="en-US" dirty="0">
                <a:solidFill>
                  <a:srgbClr val="000000"/>
                </a:solidFill>
                <a:latin typeface="Malgun Gothic" panose="020B0503020000020004" pitchFamily="34" charset="-127"/>
                <a:ea typeface="Malgun Gothic" panose="020B0503020000020004" pitchFamily="34" charset="-127"/>
              </a:rPr>
              <a:t> on large amounts of data which may include personal information. </a:t>
            </a:r>
            <a:r>
              <a:rPr lang="en-US" b="1" dirty="0">
                <a:solidFill>
                  <a:srgbClr val="000000"/>
                </a:solidFill>
                <a:latin typeface="Malgun Gothic" panose="020B0503020000020004" pitchFamily="34" charset="-127"/>
                <a:ea typeface="Malgun Gothic" panose="020B0503020000020004" pitchFamily="34" charset="-127"/>
              </a:rPr>
              <a:t>This might violate a person’s privacy rights</a:t>
            </a:r>
            <a:r>
              <a:rPr lang="en-US" dirty="0">
                <a:solidFill>
                  <a:srgbClr val="000000"/>
                </a:solidFill>
                <a:latin typeface="Malgun Gothic" panose="020B0503020000020004" pitchFamily="34" charset="-127"/>
                <a:ea typeface="Malgun Gothic" panose="020B0503020000020004" pitchFamily="34" charset="-127"/>
              </a:rPr>
              <a:t>.</a:t>
            </a:r>
          </a:p>
        </p:txBody>
      </p:sp>
      <p:sp>
        <p:nvSpPr>
          <p:cNvPr id="20" name="TextBox 19">
            <a:extLst>
              <a:ext uri="{FF2B5EF4-FFF2-40B4-BE49-F238E27FC236}">
                <a16:creationId xmlns:a16="http://schemas.microsoft.com/office/drawing/2014/main" id="{F1582C7A-CFAF-715A-9C89-E3D236159886}"/>
              </a:ext>
            </a:extLst>
          </p:cNvPr>
          <p:cNvSpPr txBox="1"/>
          <p:nvPr/>
        </p:nvSpPr>
        <p:spPr>
          <a:xfrm>
            <a:off x="6372876" y="2655714"/>
            <a:ext cx="4276969" cy="2199705"/>
          </a:xfrm>
          <a:prstGeom prst="rect">
            <a:avLst/>
          </a:prstGeom>
        </p:spPr>
        <p:txBody>
          <a:bodyPr wrap="square" lIns="0" tIns="0" rIns="0" bIns="0" rtlCol="0" anchor="t">
            <a:spAutoFit/>
          </a:bodyPr>
          <a:lstStyle/>
          <a:p>
            <a:pPr marL="342900" indent="-342900">
              <a:lnSpc>
                <a:spcPts val="3450"/>
              </a:lnSpc>
              <a:buFont typeface="Wingdings" pitchFamily="2" charset="2"/>
              <a:buChar char="Ø"/>
            </a:pPr>
            <a:r>
              <a:rPr lang="en-US" dirty="0" err="1">
                <a:solidFill>
                  <a:srgbClr val="000000"/>
                </a:solidFill>
                <a:latin typeface="Malgun Gothic" panose="020B0503020000020004" pitchFamily="34" charset="-127"/>
                <a:ea typeface="Malgun Gothic" panose="020B0503020000020004" pitchFamily="34" charset="-127"/>
              </a:rPr>
              <a:t>GenAI</a:t>
            </a:r>
            <a:r>
              <a:rPr lang="en-US" dirty="0">
                <a:solidFill>
                  <a:srgbClr val="000000"/>
                </a:solidFill>
                <a:latin typeface="Malgun Gothic" panose="020B0503020000020004" pitchFamily="34" charset="-127"/>
                <a:ea typeface="Malgun Gothic" panose="020B0503020000020004" pitchFamily="34" charset="-127"/>
              </a:rPr>
              <a:t> models have potential to memorize and reproduce training data.</a:t>
            </a:r>
          </a:p>
          <a:p>
            <a:pPr marL="342900" indent="-342900">
              <a:lnSpc>
                <a:spcPts val="3450"/>
              </a:lnSpc>
              <a:buFont typeface="Wingdings" pitchFamily="2" charset="2"/>
              <a:buChar char="Ø"/>
            </a:pPr>
            <a:r>
              <a:rPr lang="en-US" b="1" dirty="0">
                <a:solidFill>
                  <a:srgbClr val="000000"/>
                </a:solidFill>
                <a:latin typeface="Malgun Gothic" panose="020B0503020000020004" pitchFamily="34" charset="-127"/>
                <a:ea typeface="Malgun Gothic" panose="020B0503020000020004" pitchFamily="34" charset="-127"/>
              </a:rPr>
              <a:t>What if training includes sensitive or confidential data?</a:t>
            </a:r>
          </a:p>
        </p:txBody>
      </p:sp>
      <p:sp>
        <p:nvSpPr>
          <p:cNvPr id="21" name="TextBox 8">
            <a:extLst>
              <a:ext uri="{FF2B5EF4-FFF2-40B4-BE49-F238E27FC236}">
                <a16:creationId xmlns:a16="http://schemas.microsoft.com/office/drawing/2014/main" id="{CA768CD9-F8E2-4C94-A670-D88F8D160329}"/>
              </a:ext>
            </a:extLst>
          </p:cNvPr>
          <p:cNvSpPr txBox="1"/>
          <p:nvPr/>
        </p:nvSpPr>
        <p:spPr>
          <a:xfrm>
            <a:off x="11037611" y="2655714"/>
            <a:ext cx="4354788" cy="2631170"/>
          </a:xfrm>
          <a:prstGeom prst="rect">
            <a:avLst/>
          </a:prstGeom>
        </p:spPr>
        <p:txBody>
          <a:bodyPr wrap="square" lIns="0" tIns="0" rIns="0" bIns="0" rtlCol="0" anchor="t">
            <a:spAutoFit/>
          </a:bodyPr>
          <a:lstStyle/>
          <a:p>
            <a:pPr marL="342900" indent="-342900">
              <a:lnSpc>
                <a:spcPts val="3450"/>
              </a:lnSpc>
              <a:buFont typeface="Wingdings" pitchFamily="2" charset="2"/>
              <a:buChar char="Ø"/>
            </a:pPr>
            <a:r>
              <a:rPr lang="en-US" dirty="0" err="1">
                <a:solidFill>
                  <a:srgbClr val="000000"/>
                </a:solidFill>
                <a:latin typeface="Malgun Gothic" panose="020B0503020000020004" pitchFamily="34" charset="-127"/>
                <a:ea typeface="Malgun Gothic" panose="020B0503020000020004" pitchFamily="34" charset="-127"/>
              </a:rPr>
              <a:t>GenAI</a:t>
            </a:r>
            <a:r>
              <a:rPr lang="en-US" dirty="0">
                <a:solidFill>
                  <a:srgbClr val="000000"/>
                </a:solidFill>
                <a:latin typeface="Malgun Gothic" panose="020B0503020000020004" pitchFamily="34" charset="-127"/>
                <a:ea typeface="Malgun Gothic" panose="020B0503020000020004" pitchFamily="34" charset="-127"/>
              </a:rPr>
              <a:t> models might be trained on proprietary or copyrighted data.</a:t>
            </a:r>
          </a:p>
          <a:p>
            <a:pPr marL="342900" indent="-342900">
              <a:lnSpc>
                <a:spcPts val="3450"/>
              </a:lnSpc>
              <a:buFont typeface="Wingdings" pitchFamily="2" charset="2"/>
              <a:buChar char="Ø"/>
            </a:pPr>
            <a:r>
              <a:rPr lang="en-US" dirty="0">
                <a:solidFill>
                  <a:srgbClr val="000000"/>
                </a:solidFill>
                <a:latin typeface="Malgun Gothic" panose="020B0503020000020004" pitchFamily="34" charset="-127"/>
                <a:ea typeface="Malgun Gothic" panose="020B0503020000020004" pitchFamily="34" charset="-127"/>
              </a:rPr>
              <a:t>Arrange legal agreements to protect intellectual property and ensure the output of the models is used appropriately.</a:t>
            </a:r>
          </a:p>
        </p:txBody>
      </p:sp>
      <p:sp>
        <p:nvSpPr>
          <p:cNvPr id="23" name="Rounded Rectangle 23">
            <a:extLst>
              <a:ext uri="{FF2B5EF4-FFF2-40B4-BE49-F238E27FC236}">
                <a16:creationId xmlns:a16="http://schemas.microsoft.com/office/drawing/2014/main" id="{0465470A-F78D-7667-4553-9A3E10C13970}"/>
              </a:ext>
            </a:extLst>
          </p:cNvPr>
          <p:cNvSpPr/>
          <p:nvPr/>
        </p:nvSpPr>
        <p:spPr>
          <a:xfrm>
            <a:off x="6172198" y="8132274"/>
            <a:ext cx="4614175" cy="884914"/>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bg1"/>
                </a:solidFill>
                <a:latin typeface="Malgun Gothic" panose="020B0503020000020004" pitchFamily="34" charset="-127"/>
                <a:ea typeface="Malgun Gothic" panose="020B0503020000020004" pitchFamily="34" charset="-127"/>
              </a:rPr>
              <a:t>Ethical Issues</a:t>
            </a:r>
          </a:p>
        </p:txBody>
      </p:sp>
      <p:sp>
        <p:nvSpPr>
          <p:cNvPr id="24" name="Rounded Rectangle 24">
            <a:extLst>
              <a:ext uri="{FF2B5EF4-FFF2-40B4-BE49-F238E27FC236}">
                <a16:creationId xmlns:a16="http://schemas.microsoft.com/office/drawing/2014/main" id="{02CB7817-B775-2041-6E7C-90ACE1BA50FC}"/>
              </a:ext>
            </a:extLst>
          </p:cNvPr>
          <p:cNvSpPr/>
          <p:nvPr/>
        </p:nvSpPr>
        <p:spPr>
          <a:xfrm>
            <a:off x="10896599" y="8132274"/>
            <a:ext cx="4614175" cy="884914"/>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bg1"/>
                </a:solidFill>
                <a:latin typeface="Malgun Gothic" panose="020B0503020000020004" pitchFamily="34" charset="-127"/>
                <a:ea typeface="Malgun Gothic" panose="020B0503020000020004" pitchFamily="34" charset="-127"/>
              </a:rPr>
              <a:t>Social / Environment Issues</a:t>
            </a:r>
          </a:p>
        </p:txBody>
      </p:sp>
      <p:sp>
        <p:nvSpPr>
          <p:cNvPr id="25" name="Rounded Rectangle 25">
            <a:extLst>
              <a:ext uri="{FF2B5EF4-FFF2-40B4-BE49-F238E27FC236}">
                <a16:creationId xmlns:a16="http://schemas.microsoft.com/office/drawing/2014/main" id="{536EEAE6-1409-0B68-C934-5A648C7C1888}"/>
              </a:ext>
            </a:extLst>
          </p:cNvPr>
          <p:cNvSpPr/>
          <p:nvPr/>
        </p:nvSpPr>
        <p:spPr>
          <a:xfrm>
            <a:off x="1904999" y="8132274"/>
            <a:ext cx="4191000" cy="884914"/>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bg1"/>
                </a:solidFill>
                <a:latin typeface="Malgun Gothic" panose="020B0503020000020004" pitchFamily="34" charset="-127"/>
                <a:ea typeface="Malgun Gothic" panose="020B0503020000020004" pitchFamily="34" charset="-127"/>
              </a:rPr>
              <a:t>Legal Issues</a:t>
            </a:r>
          </a:p>
        </p:txBody>
      </p:sp>
      <p:pic>
        <p:nvPicPr>
          <p:cNvPr id="26" name="Picture 2">
            <a:extLst>
              <a:ext uri="{FF2B5EF4-FFF2-40B4-BE49-F238E27FC236}">
                <a16:creationId xmlns:a16="http://schemas.microsoft.com/office/drawing/2014/main" id="{CEABA5DD-7B3C-8BA0-23A5-454386B4C249}"/>
              </a:ext>
            </a:extLst>
          </p:cNvPr>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149159" y="6466602"/>
            <a:ext cx="4724401" cy="14263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7">
            <a:extLst>
              <a:ext uri="{FF2B5EF4-FFF2-40B4-BE49-F238E27FC236}">
                <a16:creationId xmlns:a16="http://schemas.microsoft.com/office/drawing/2014/main" id="{D0F09DBE-3204-48A5-14B7-C1102EB02FBD}"/>
              </a:ext>
            </a:extLst>
          </p:cNvPr>
          <p:cNvSpPr txBox="1"/>
          <p:nvPr/>
        </p:nvSpPr>
        <p:spPr>
          <a:xfrm>
            <a:off x="1981200" y="1714500"/>
            <a:ext cx="4114800" cy="432619"/>
          </a:xfrm>
          <a:prstGeom prst="rect">
            <a:avLst/>
          </a:prstGeom>
        </p:spPr>
        <p:txBody>
          <a:bodyPr wrap="square" lIns="0" tIns="0" rIns="0" bIns="0" rtlCol="0" anchor="t">
            <a:spAutoFit/>
          </a:bodyPr>
          <a:lstStyle/>
          <a:p>
            <a:pPr algn="ctr">
              <a:lnSpc>
                <a:spcPts val="3779"/>
              </a:lnSpc>
            </a:pPr>
            <a:r>
              <a:rPr lang="en-US" sz="2400" b="1" dirty="0">
                <a:solidFill>
                  <a:schemeClr val="tx1">
                    <a:lumMod val="50000"/>
                    <a:lumOff val="50000"/>
                  </a:schemeClr>
                </a:solidFill>
                <a:latin typeface="Malgun Gothic" panose="020B0503020000020004" pitchFamily="34" charset="-127"/>
                <a:ea typeface="Malgun Gothic" panose="020B0503020000020004" pitchFamily="34" charset="-127"/>
              </a:rPr>
              <a:t>Data</a:t>
            </a:r>
            <a:r>
              <a:rPr lang="en-US" sz="2400" b="1" dirty="0">
                <a:solidFill>
                  <a:srgbClr val="000000"/>
                </a:solidFill>
                <a:latin typeface="Malgun Gothic" panose="020B0503020000020004" pitchFamily="34" charset="-127"/>
                <a:ea typeface="Malgun Gothic" panose="020B0503020000020004" pitchFamily="34" charset="-127"/>
              </a:rPr>
              <a:t> Privacy </a:t>
            </a:r>
            <a:r>
              <a:rPr lang="en-US" sz="2400" b="1" dirty="0">
                <a:solidFill>
                  <a:schemeClr val="tx1">
                    <a:lumMod val="50000"/>
                    <a:lumOff val="50000"/>
                  </a:schemeClr>
                </a:solidFill>
                <a:latin typeface="Malgun Gothic" panose="020B0503020000020004" pitchFamily="34" charset="-127"/>
                <a:ea typeface="Malgun Gothic" panose="020B0503020000020004" pitchFamily="34" charset="-127"/>
              </a:rPr>
              <a:t>in </a:t>
            </a:r>
            <a:r>
              <a:rPr lang="en-US" sz="2400" b="1" dirty="0" err="1">
                <a:solidFill>
                  <a:schemeClr val="tx1">
                    <a:lumMod val="50000"/>
                    <a:lumOff val="50000"/>
                  </a:schemeClr>
                </a:solidFill>
                <a:latin typeface="Malgun Gothic" panose="020B0503020000020004" pitchFamily="34" charset="-127"/>
                <a:ea typeface="Malgun Gothic" panose="020B0503020000020004" pitchFamily="34" charset="-127"/>
              </a:rPr>
              <a:t>GenAI</a:t>
            </a:r>
            <a:endParaRPr lang="en-US" sz="2400" b="1" dirty="0">
              <a:solidFill>
                <a:schemeClr val="tx1">
                  <a:lumMod val="50000"/>
                  <a:lumOff val="50000"/>
                </a:schemeClr>
              </a:solidFill>
              <a:latin typeface="Malgun Gothic" panose="020B0503020000020004" pitchFamily="34" charset="-127"/>
              <a:ea typeface="Malgun Gothic" panose="020B0503020000020004" pitchFamily="34" charset="-127"/>
            </a:endParaRPr>
          </a:p>
        </p:txBody>
      </p:sp>
      <p:sp>
        <p:nvSpPr>
          <p:cNvPr id="28" name="TextBox 27">
            <a:extLst>
              <a:ext uri="{FF2B5EF4-FFF2-40B4-BE49-F238E27FC236}">
                <a16:creationId xmlns:a16="http://schemas.microsoft.com/office/drawing/2014/main" id="{A38833B2-99CE-79C7-63E6-359143AF2EC5}"/>
              </a:ext>
            </a:extLst>
          </p:cNvPr>
          <p:cNvSpPr txBox="1"/>
          <p:nvPr/>
        </p:nvSpPr>
        <p:spPr>
          <a:xfrm>
            <a:off x="6202988" y="1714500"/>
            <a:ext cx="4583386" cy="432619"/>
          </a:xfrm>
          <a:prstGeom prst="rect">
            <a:avLst/>
          </a:prstGeom>
        </p:spPr>
        <p:txBody>
          <a:bodyPr wrap="square" lIns="0" tIns="0" rIns="0" bIns="0" rtlCol="0" anchor="t">
            <a:spAutoFit/>
          </a:bodyPr>
          <a:lstStyle/>
          <a:p>
            <a:pPr algn="ctr">
              <a:lnSpc>
                <a:spcPts val="3779"/>
              </a:lnSpc>
            </a:pPr>
            <a:r>
              <a:rPr lang="en-US" sz="2400" b="1" dirty="0">
                <a:solidFill>
                  <a:schemeClr val="tx1">
                    <a:lumMod val="50000"/>
                    <a:lumOff val="50000"/>
                  </a:schemeClr>
                </a:solidFill>
                <a:latin typeface="Malgun Gothic" panose="020B0503020000020004" pitchFamily="34" charset="-127"/>
                <a:ea typeface="Malgun Gothic" panose="020B0503020000020004" pitchFamily="34" charset="-127"/>
              </a:rPr>
              <a:t>Data </a:t>
            </a:r>
            <a:r>
              <a:rPr lang="en-US" sz="2400" b="1" dirty="0">
                <a:solidFill>
                  <a:srgbClr val="000000"/>
                </a:solidFill>
                <a:latin typeface="Malgun Gothic" panose="020B0503020000020004" pitchFamily="34" charset="-127"/>
                <a:ea typeface="Malgun Gothic" panose="020B0503020000020004" pitchFamily="34" charset="-127"/>
              </a:rPr>
              <a:t>Security </a:t>
            </a:r>
            <a:r>
              <a:rPr lang="en-US" sz="2400" b="1" dirty="0">
                <a:solidFill>
                  <a:schemeClr val="tx1">
                    <a:lumMod val="50000"/>
                    <a:lumOff val="50000"/>
                  </a:schemeClr>
                </a:solidFill>
                <a:latin typeface="Malgun Gothic" panose="020B0503020000020004" pitchFamily="34" charset="-127"/>
                <a:ea typeface="Malgun Gothic" panose="020B0503020000020004" pitchFamily="34" charset="-127"/>
              </a:rPr>
              <a:t>in </a:t>
            </a:r>
            <a:r>
              <a:rPr lang="en-US" sz="2400" b="1" dirty="0" err="1">
                <a:solidFill>
                  <a:schemeClr val="tx1">
                    <a:lumMod val="50000"/>
                    <a:lumOff val="50000"/>
                  </a:schemeClr>
                </a:solidFill>
                <a:latin typeface="Malgun Gothic" panose="020B0503020000020004" pitchFamily="34" charset="-127"/>
                <a:ea typeface="Malgun Gothic" panose="020B0503020000020004" pitchFamily="34" charset="-127"/>
              </a:rPr>
              <a:t>GenAI</a:t>
            </a:r>
            <a:endParaRPr lang="en-US" sz="2400" b="1" dirty="0">
              <a:solidFill>
                <a:schemeClr val="tx1">
                  <a:lumMod val="50000"/>
                  <a:lumOff val="50000"/>
                </a:schemeClr>
              </a:solidFill>
              <a:latin typeface="Malgun Gothic" panose="020B0503020000020004" pitchFamily="34" charset="-127"/>
              <a:ea typeface="Malgun Gothic" panose="020B0503020000020004" pitchFamily="34" charset="-127"/>
            </a:endParaRPr>
          </a:p>
        </p:txBody>
      </p:sp>
      <p:sp>
        <p:nvSpPr>
          <p:cNvPr id="29" name="TextBox 7">
            <a:extLst>
              <a:ext uri="{FF2B5EF4-FFF2-40B4-BE49-F238E27FC236}">
                <a16:creationId xmlns:a16="http://schemas.microsoft.com/office/drawing/2014/main" id="{5EF68AD4-8CF8-9220-070D-904C476583BD}"/>
              </a:ext>
            </a:extLst>
          </p:cNvPr>
          <p:cNvSpPr txBox="1"/>
          <p:nvPr/>
        </p:nvSpPr>
        <p:spPr>
          <a:xfrm>
            <a:off x="10911992" y="1714500"/>
            <a:ext cx="4693614" cy="432619"/>
          </a:xfrm>
          <a:prstGeom prst="rect">
            <a:avLst/>
          </a:prstGeom>
        </p:spPr>
        <p:txBody>
          <a:bodyPr wrap="square" lIns="0" tIns="0" rIns="0" bIns="0" rtlCol="0" anchor="t">
            <a:spAutoFit/>
          </a:bodyPr>
          <a:lstStyle/>
          <a:p>
            <a:pPr algn="ctr">
              <a:lnSpc>
                <a:spcPts val="3779"/>
              </a:lnSpc>
            </a:pPr>
            <a:r>
              <a:rPr lang="en-US" sz="2400" b="1" dirty="0">
                <a:solidFill>
                  <a:srgbClr val="000000"/>
                </a:solidFill>
                <a:latin typeface="Malgun Gothic" panose="020B0503020000020004" pitchFamily="34" charset="-127"/>
                <a:ea typeface="Malgun Gothic" panose="020B0503020000020004" pitchFamily="34" charset="-127"/>
              </a:rPr>
              <a:t>Intellectual Property </a:t>
            </a:r>
            <a:r>
              <a:rPr lang="en-US" sz="2400" b="1" dirty="0">
                <a:solidFill>
                  <a:schemeClr val="tx1">
                    <a:lumMod val="50000"/>
                    <a:lumOff val="50000"/>
                  </a:schemeClr>
                </a:solidFill>
                <a:latin typeface="Malgun Gothic" panose="020B0503020000020004" pitchFamily="34" charset="-127"/>
                <a:ea typeface="Malgun Gothic" panose="020B0503020000020004" pitchFamily="34" charset="-127"/>
              </a:rPr>
              <a:t>Protection</a:t>
            </a:r>
          </a:p>
        </p:txBody>
      </p:sp>
    </p:spTree>
    <p:extLst>
      <p:ext uri="{BB962C8B-B14F-4D97-AF65-F5344CB8AC3E}">
        <p14:creationId xmlns:p14="http://schemas.microsoft.com/office/powerpoint/2010/main" val="2639737746"/>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05CBA-460A-5640-1058-199906EE285D}"/>
              </a:ext>
            </a:extLst>
          </p:cNvPr>
          <p:cNvSpPr>
            <a:spLocks noGrp="1"/>
          </p:cNvSpPr>
          <p:nvPr>
            <p:ph type="body" sz="quarter" idx="14"/>
          </p:nvPr>
        </p:nvSpPr>
        <p:spPr/>
        <p:txBody>
          <a:bodyPr/>
          <a:lstStyle/>
          <a:p>
            <a:r>
              <a:rPr lang="en-GB" dirty="0"/>
              <a:t>CHOOSE RIGHT MODEL FLAVOR</a:t>
            </a:r>
          </a:p>
        </p:txBody>
      </p:sp>
      <p:grpSp>
        <p:nvGrpSpPr>
          <p:cNvPr id="11" name="Group 10">
            <a:extLst>
              <a:ext uri="{FF2B5EF4-FFF2-40B4-BE49-F238E27FC236}">
                <a16:creationId xmlns:a16="http://schemas.microsoft.com/office/drawing/2014/main" id="{22C39B70-C7D7-AC21-2852-66B48F43E4EF}"/>
              </a:ext>
            </a:extLst>
          </p:cNvPr>
          <p:cNvGrpSpPr/>
          <p:nvPr/>
        </p:nvGrpSpPr>
        <p:grpSpPr>
          <a:xfrm>
            <a:off x="3429000" y="3780471"/>
            <a:ext cx="9975623" cy="2726057"/>
            <a:chOff x="3687103" y="3737979"/>
            <a:chExt cx="9975623" cy="2726057"/>
          </a:xfrm>
        </p:grpSpPr>
        <p:pic>
          <p:nvPicPr>
            <p:cNvPr id="3" name="Picture 2" descr="Privacy PNGs for Free Download">
              <a:extLst>
                <a:ext uri="{FF2B5EF4-FFF2-40B4-BE49-F238E27FC236}">
                  <a16:creationId xmlns:a16="http://schemas.microsoft.com/office/drawing/2014/main" id="{351C8CCA-1C10-2CD9-F04D-E8C8F77E47C5}"/>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7103" y="4024493"/>
              <a:ext cx="2765425" cy="1651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Download HD Check Clipart Cost - Cost Of Quality Icon Transparent PNG Image  - NicePNG.com">
              <a:extLst>
                <a:ext uri="{FF2B5EF4-FFF2-40B4-BE49-F238E27FC236}">
                  <a16:creationId xmlns:a16="http://schemas.microsoft.com/office/drawing/2014/main" id="{6C08A16D-979A-884C-1165-942DE22E30AB}"/>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78087" y="4042779"/>
              <a:ext cx="1858867" cy="1687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atency - Free time and date icons">
              <a:extLst>
                <a:ext uri="{FF2B5EF4-FFF2-40B4-BE49-F238E27FC236}">
                  <a16:creationId xmlns:a16="http://schemas.microsoft.com/office/drawing/2014/main" id="{3B532008-3399-51D4-422C-61AE7D1AC547}"/>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70464" y="3737979"/>
              <a:ext cx="2297172" cy="22971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F9079EB3-B5D6-995E-25F1-4D335B370F6A}"/>
                </a:ext>
              </a:extLst>
            </p:cNvPr>
            <p:cNvSpPr txBox="1"/>
            <p:nvPr/>
          </p:nvSpPr>
          <p:spPr>
            <a:xfrm>
              <a:off x="3806929" y="6053781"/>
              <a:ext cx="2525772" cy="403765"/>
            </a:xfrm>
            <a:prstGeom prst="rect">
              <a:avLst/>
            </a:prstGeom>
          </p:spPr>
          <p:txBody>
            <a:bodyPr wrap="square" lIns="0" tIns="0" rIns="0" bIns="0" rtlCol="0" anchor="t">
              <a:spAutoFit/>
            </a:bodyPr>
            <a:lstStyle/>
            <a:p>
              <a:pPr algn="ctr">
                <a:lnSpc>
                  <a:spcPts val="3450"/>
                </a:lnSpc>
              </a:pPr>
              <a:r>
                <a:rPr lang="en-US" sz="2400" b="1" dirty="0">
                  <a:latin typeface="Malgun Gothic" panose="020B0503020000020004" pitchFamily="34" charset="-127"/>
                  <a:ea typeface="Malgun Gothic" panose="020B0503020000020004" pitchFamily="34" charset="-127"/>
                </a:rPr>
                <a:t>Privacy</a:t>
              </a:r>
              <a:endParaRPr lang="en-US" sz="2800" b="1" dirty="0">
                <a:latin typeface="Malgun Gothic" panose="020B0503020000020004" pitchFamily="34" charset="-127"/>
                <a:ea typeface="Malgun Gothic" panose="020B0503020000020004" pitchFamily="34" charset="-127"/>
              </a:endParaRPr>
            </a:p>
          </p:txBody>
        </p:sp>
        <p:sp>
          <p:nvSpPr>
            <p:cNvPr id="7" name="TextBox 8">
              <a:extLst>
                <a:ext uri="{FF2B5EF4-FFF2-40B4-BE49-F238E27FC236}">
                  <a16:creationId xmlns:a16="http://schemas.microsoft.com/office/drawing/2014/main" id="{F415D7D8-C802-0BF7-5B1C-779CF7B6B120}"/>
                </a:ext>
              </a:extLst>
            </p:cNvPr>
            <p:cNvSpPr txBox="1"/>
            <p:nvPr/>
          </p:nvSpPr>
          <p:spPr>
            <a:xfrm>
              <a:off x="6586038" y="6051540"/>
              <a:ext cx="2525772" cy="403765"/>
            </a:xfrm>
            <a:prstGeom prst="rect">
              <a:avLst/>
            </a:prstGeom>
          </p:spPr>
          <p:txBody>
            <a:bodyPr wrap="square" lIns="0" tIns="0" rIns="0" bIns="0" rtlCol="0" anchor="t">
              <a:spAutoFit/>
            </a:bodyPr>
            <a:lstStyle/>
            <a:p>
              <a:pPr algn="ctr">
                <a:lnSpc>
                  <a:spcPts val="3450"/>
                </a:lnSpc>
              </a:pPr>
              <a:r>
                <a:rPr lang="en-US" sz="2400" b="1" dirty="0">
                  <a:latin typeface="Malgun Gothic" panose="020B0503020000020004" pitchFamily="34" charset="-127"/>
                  <a:ea typeface="Malgun Gothic" panose="020B0503020000020004" pitchFamily="34" charset="-127"/>
                </a:rPr>
                <a:t>Quality</a:t>
              </a:r>
            </a:p>
          </p:txBody>
        </p:sp>
        <p:sp>
          <p:nvSpPr>
            <p:cNvPr id="8" name="TextBox 8">
              <a:extLst>
                <a:ext uri="{FF2B5EF4-FFF2-40B4-BE49-F238E27FC236}">
                  <a16:creationId xmlns:a16="http://schemas.microsoft.com/office/drawing/2014/main" id="{97A156A7-FA29-2F3E-F0FF-AA956B8CD557}"/>
                </a:ext>
              </a:extLst>
            </p:cNvPr>
            <p:cNvSpPr txBox="1"/>
            <p:nvPr/>
          </p:nvSpPr>
          <p:spPr>
            <a:xfrm>
              <a:off x="8944634" y="6060271"/>
              <a:ext cx="2525772" cy="403765"/>
            </a:xfrm>
            <a:prstGeom prst="rect">
              <a:avLst/>
            </a:prstGeom>
          </p:spPr>
          <p:txBody>
            <a:bodyPr wrap="square" lIns="0" tIns="0" rIns="0" bIns="0" rtlCol="0" anchor="t">
              <a:spAutoFit/>
            </a:bodyPr>
            <a:lstStyle/>
            <a:p>
              <a:pPr algn="ctr">
                <a:lnSpc>
                  <a:spcPts val="3450"/>
                </a:lnSpc>
              </a:pPr>
              <a:r>
                <a:rPr lang="en-US" sz="2400" b="1" dirty="0">
                  <a:latin typeface="Malgun Gothic" panose="020B0503020000020004" pitchFamily="34" charset="-127"/>
                  <a:ea typeface="Malgun Gothic" panose="020B0503020000020004" pitchFamily="34" charset="-127"/>
                </a:rPr>
                <a:t>Cost</a:t>
              </a:r>
              <a:endParaRPr lang="en-US" sz="2800" b="1" dirty="0">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18DA2FD5-EFC0-F742-E657-486A27FBA377}"/>
                </a:ext>
              </a:extLst>
            </p:cNvPr>
            <p:cNvSpPr txBox="1"/>
            <p:nvPr/>
          </p:nvSpPr>
          <p:spPr>
            <a:xfrm>
              <a:off x="11136954" y="6051540"/>
              <a:ext cx="2525772" cy="403765"/>
            </a:xfrm>
            <a:prstGeom prst="rect">
              <a:avLst/>
            </a:prstGeom>
          </p:spPr>
          <p:txBody>
            <a:bodyPr wrap="square" lIns="0" tIns="0" rIns="0" bIns="0" rtlCol="0" anchor="t">
              <a:spAutoFit/>
            </a:bodyPr>
            <a:lstStyle/>
            <a:p>
              <a:pPr algn="ctr">
                <a:lnSpc>
                  <a:spcPts val="3450"/>
                </a:lnSpc>
              </a:pPr>
              <a:r>
                <a:rPr lang="en-US" sz="2400" b="1" dirty="0">
                  <a:latin typeface="Malgun Gothic" panose="020B0503020000020004" pitchFamily="34" charset="-127"/>
                  <a:ea typeface="Malgun Gothic" panose="020B0503020000020004" pitchFamily="34" charset="-127"/>
                </a:rPr>
                <a:t>Latency</a:t>
              </a:r>
              <a:endParaRPr lang="en-US" sz="2800" b="1" dirty="0">
                <a:latin typeface="Malgun Gothic" panose="020B0503020000020004" pitchFamily="34" charset="-127"/>
                <a:ea typeface="Malgun Gothic" panose="020B0503020000020004" pitchFamily="34" charset="-127"/>
              </a:endParaRPr>
            </a:p>
          </p:txBody>
        </p:sp>
        <p:pic>
          <p:nvPicPr>
            <p:cNvPr id="10" name="Picture 10" descr="data quality Icon - Free PNG &amp; SVG 3637494 - Noun Project">
              <a:extLst>
                <a:ext uri="{FF2B5EF4-FFF2-40B4-BE49-F238E27FC236}">
                  <a16:creationId xmlns:a16="http://schemas.microsoft.com/office/drawing/2014/main" id="{03E02B9A-61CC-597A-DE57-74049D437E6D}"/>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4200" y="4076700"/>
              <a:ext cx="1862215" cy="18622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6851886"/>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05CBA-460A-5640-1058-199906EE285D}"/>
              </a:ext>
            </a:extLst>
          </p:cNvPr>
          <p:cNvSpPr>
            <a:spLocks noGrp="1"/>
          </p:cNvSpPr>
          <p:nvPr>
            <p:ph type="body" sz="quarter" idx="14"/>
          </p:nvPr>
        </p:nvSpPr>
        <p:spPr/>
        <p:txBody>
          <a:bodyPr/>
          <a:lstStyle/>
          <a:p>
            <a:r>
              <a:rPr lang="en-GB" dirty="0"/>
              <a:t>EU DIGITAL SERVICES AND DATA INITIATIVES</a:t>
            </a:r>
          </a:p>
        </p:txBody>
      </p:sp>
      <p:grpSp>
        <p:nvGrpSpPr>
          <p:cNvPr id="4" name="Group 3">
            <a:extLst>
              <a:ext uri="{FF2B5EF4-FFF2-40B4-BE49-F238E27FC236}">
                <a16:creationId xmlns:a16="http://schemas.microsoft.com/office/drawing/2014/main" id="{FCA5EB61-7171-FA33-289D-2C900D228831}"/>
              </a:ext>
            </a:extLst>
          </p:cNvPr>
          <p:cNvGrpSpPr/>
          <p:nvPr/>
        </p:nvGrpSpPr>
        <p:grpSpPr>
          <a:xfrm>
            <a:off x="2286000" y="1562100"/>
            <a:ext cx="13716000" cy="7479592"/>
            <a:chOff x="914400" y="1702508"/>
            <a:chExt cx="13716000" cy="7479592"/>
          </a:xfrm>
        </p:grpSpPr>
        <p:sp>
          <p:nvSpPr>
            <p:cNvPr id="3" name="Rectangle: Rounded Corners 2">
              <a:extLst>
                <a:ext uri="{FF2B5EF4-FFF2-40B4-BE49-F238E27FC236}">
                  <a16:creationId xmlns:a16="http://schemas.microsoft.com/office/drawing/2014/main" id="{A40BDEDA-D70C-E4A1-A19E-264C939C5A6C}"/>
                </a:ext>
              </a:extLst>
            </p:cNvPr>
            <p:cNvSpPr/>
            <p:nvPr/>
          </p:nvSpPr>
          <p:spPr>
            <a:xfrm>
              <a:off x="914400" y="1714500"/>
              <a:ext cx="13716000" cy="7467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C946132A-9887-1834-4FF7-EDD347B21BD2}"/>
                </a:ext>
              </a:extLst>
            </p:cNvPr>
            <p:cNvSpPr/>
            <p:nvPr/>
          </p:nvSpPr>
          <p:spPr>
            <a:xfrm>
              <a:off x="1509853" y="3493571"/>
              <a:ext cx="12525095" cy="371372"/>
            </a:xfrm>
            <a:prstGeom prst="rect">
              <a:avLst/>
            </a:prstGeom>
            <a:ln/>
          </p:spPr>
          <p:style>
            <a:lnRef idx="2">
              <a:schemeClr val="accent6"/>
            </a:lnRef>
            <a:fillRef idx="1">
              <a:schemeClr val="lt1"/>
            </a:fillRef>
            <a:effectRef idx="0">
              <a:schemeClr val="accent6"/>
            </a:effectRef>
            <a:fontRef idx="minor">
              <a:schemeClr val="dk1"/>
            </a:fontRef>
          </p:style>
          <p:txBody>
            <a:bodyPr tIns="91440" rtlCol="0" anchor="t" anchorCtr="0"/>
            <a:lstStyle/>
            <a:p>
              <a:pPr algn="ctr"/>
              <a:r>
                <a:rPr lang="en-US" sz="1600" b="1"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EU DIGITAL SERVICES PACKAGE</a:t>
              </a:r>
            </a:p>
          </p:txBody>
        </p:sp>
        <p:sp>
          <p:nvSpPr>
            <p:cNvPr id="12" name="Freeform: Shape 11">
              <a:extLst>
                <a:ext uri="{FF2B5EF4-FFF2-40B4-BE49-F238E27FC236}">
                  <a16:creationId xmlns:a16="http://schemas.microsoft.com/office/drawing/2014/main" id="{54BDB888-9F59-6D63-0228-159E10EC1869}"/>
                </a:ext>
              </a:extLst>
            </p:cNvPr>
            <p:cNvSpPr/>
            <p:nvPr/>
          </p:nvSpPr>
          <p:spPr>
            <a:xfrm>
              <a:off x="1537562" y="4021523"/>
              <a:ext cx="4622271" cy="1446760"/>
            </a:xfrm>
            <a:custGeom>
              <a:avLst/>
              <a:gdLst>
                <a:gd name="connsiteX0" fmla="*/ 115741 w 1938113"/>
                <a:gd name="connsiteY0" fmla="*/ 0 h 1446760"/>
                <a:gd name="connsiteX1" fmla="*/ 1822372 w 1938113"/>
                <a:gd name="connsiteY1" fmla="*/ 0 h 1446760"/>
                <a:gd name="connsiteX2" fmla="*/ 1938113 w 1938113"/>
                <a:gd name="connsiteY2" fmla="*/ 115741 h 1446760"/>
                <a:gd name="connsiteX3" fmla="*/ 1938113 w 1938113"/>
                <a:gd name="connsiteY3" fmla="*/ 1446760 h 1446760"/>
                <a:gd name="connsiteX4" fmla="*/ 1938113 w 1938113"/>
                <a:gd name="connsiteY4" fmla="*/ 1446760 h 1446760"/>
                <a:gd name="connsiteX5" fmla="*/ 0 w 1938113"/>
                <a:gd name="connsiteY5" fmla="*/ 1446760 h 1446760"/>
                <a:gd name="connsiteX6" fmla="*/ 0 w 1938113"/>
                <a:gd name="connsiteY6" fmla="*/ 1446760 h 1446760"/>
                <a:gd name="connsiteX7" fmla="*/ 0 w 1938113"/>
                <a:gd name="connsiteY7" fmla="*/ 115741 h 1446760"/>
                <a:gd name="connsiteX8" fmla="*/ 115741 w 1938113"/>
                <a:gd name="connsiteY8" fmla="*/ 0 h 144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8113" h="1446760">
                  <a:moveTo>
                    <a:pt x="115741" y="0"/>
                  </a:moveTo>
                  <a:lnTo>
                    <a:pt x="1822372" y="0"/>
                  </a:lnTo>
                  <a:cubicBezTo>
                    <a:pt x="1886294" y="0"/>
                    <a:pt x="1938113" y="51819"/>
                    <a:pt x="1938113" y="115741"/>
                  </a:cubicBezTo>
                  <a:lnTo>
                    <a:pt x="1938113" y="1446760"/>
                  </a:lnTo>
                  <a:lnTo>
                    <a:pt x="1938113" y="1446760"/>
                  </a:lnTo>
                  <a:lnTo>
                    <a:pt x="0" y="1446760"/>
                  </a:lnTo>
                  <a:lnTo>
                    <a:pt x="0" y="1446760"/>
                  </a:lnTo>
                  <a:lnTo>
                    <a:pt x="0" y="115741"/>
                  </a:lnTo>
                  <a:cubicBezTo>
                    <a:pt x="0" y="51819"/>
                    <a:pt x="51819" y="0"/>
                    <a:pt x="115741" y="0"/>
                  </a:cubicBezTo>
                  <a:close/>
                </a:path>
              </a:pathLst>
            </a:custGeom>
            <a:noFill/>
            <a:ln>
              <a:solidFill>
                <a:schemeClr val="tx1">
                  <a:lumMod val="65000"/>
                  <a:lumOff val="35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409" tIns="83429" rIns="50409" bIns="16510" numCol="1" spcCol="1270" anchor="t" anchorCtr="0">
              <a:noAutofit/>
            </a:bodyPr>
            <a:lstStyle/>
            <a:p>
              <a:pPr marL="114300" lvl="1" indent="-114300" algn="l" defTabSz="577850">
                <a:lnSpc>
                  <a:spcPct val="90000"/>
                </a:lnSpc>
                <a:spcBef>
                  <a:spcPct val="0"/>
                </a:spcBef>
                <a:spcAft>
                  <a:spcPts val="600"/>
                </a:spcAft>
                <a:buChar char="•"/>
              </a:pPr>
              <a:r>
                <a:rPr lang="en-GB" sz="1400" kern="1200" dirty="0">
                  <a:solidFill>
                    <a:schemeClr val="tx1"/>
                  </a:solidFill>
                  <a:latin typeface="Malgun Gothic" panose="020B0503020000020004" pitchFamily="34" charset="-127"/>
                  <a:ea typeface="Malgun Gothic" panose="020B0503020000020004" pitchFamily="34" charset="-127"/>
                </a:rPr>
                <a:t>Online intermediaries are, in principle, not liable for content hosted or transmitted</a:t>
              </a:r>
            </a:p>
            <a:p>
              <a:pPr marL="114300" lvl="1" indent="-114300" algn="l" defTabSz="577850">
                <a:lnSpc>
                  <a:spcPct val="90000"/>
                </a:lnSpc>
                <a:spcBef>
                  <a:spcPct val="0"/>
                </a:spcBef>
                <a:spcAft>
                  <a:spcPts val="600"/>
                </a:spcAft>
                <a:buChar char="•"/>
              </a:pPr>
              <a:r>
                <a:rPr lang="en-GB" sz="1400" kern="1200" dirty="0">
                  <a:solidFill>
                    <a:schemeClr val="tx1"/>
                  </a:solidFill>
                  <a:latin typeface="Malgun Gothic" panose="020B0503020000020004" pitchFamily="34" charset="-127"/>
                  <a:ea typeface="Malgun Gothic" panose="020B0503020000020004" pitchFamily="34" charset="-127"/>
                </a:rPr>
                <a:t>But they have to act expeditiously to remove any flagged illegal content</a:t>
              </a:r>
            </a:p>
          </p:txBody>
        </p:sp>
        <p:sp>
          <p:nvSpPr>
            <p:cNvPr id="13" name="Freeform: Shape 12">
              <a:extLst>
                <a:ext uri="{FF2B5EF4-FFF2-40B4-BE49-F238E27FC236}">
                  <a16:creationId xmlns:a16="http://schemas.microsoft.com/office/drawing/2014/main" id="{9677513B-7CE2-25CB-246A-80E145FEC52C}"/>
                </a:ext>
              </a:extLst>
            </p:cNvPr>
            <p:cNvSpPr/>
            <p:nvPr/>
          </p:nvSpPr>
          <p:spPr>
            <a:xfrm>
              <a:off x="1537562" y="5468284"/>
              <a:ext cx="4622271"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algn="ctr" defTabSz="622300">
                <a:spcBef>
                  <a:spcPct val="0"/>
                </a:spcBef>
                <a:buNone/>
              </a:pPr>
              <a:r>
                <a:rPr lang="en-GB" b="1" kern="1200" dirty="0">
                  <a:solidFill>
                    <a:schemeClr val="tx1"/>
                  </a:solidFill>
                  <a:latin typeface="+mj-lt"/>
                  <a:ea typeface="+mn-ea"/>
                  <a:cs typeface="+mn-cs"/>
                </a:rPr>
                <a:t>EU Digital Services Act</a:t>
              </a:r>
              <a:endParaRPr lang="en-GB" b="1" kern="1200" dirty="0">
                <a:solidFill>
                  <a:schemeClr val="tx1"/>
                </a:solidFill>
                <a:latin typeface="+mj-lt"/>
                <a:ea typeface="+mn-ea"/>
                <a:cs typeface="Calibri" panose="020F0502020204030204" pitchFamily="34" charset="0"/>
              </a:endParaRPr>
            </a:p>
          </p:txBody>
        </p:sp>
        <p:sp>
          <p:nvSpPr>
            <p:cNvPr id="14" name="Freeform: Shape 14">
              <a:extLst>
                <a:ext uri="{FF2B5EF4-FFF2-40B4-BE49-F238E27FC236}">
                  <a16:creationId xmlns:a16="http://schemas.microsoft.com/office/drawing/2014/main" id="{4A6D01CB-0FF3-A6F7-DE63-90498CD2893E}"/>
                </a:ext>
              </a:extLst>
            </p:cNvPr>
            <p:cNvSpPr/>
            <p:nvPr/>
          </p:nvSpPr>
          <p:spPr>
            <a:xfrm>
              <a:off x="9412677" y="4030511"/>
              <a:ext cx="4622271" cy="1446760"/>
            </a:xfrm>
            <a:custGeom>
              <a:avLst/>
              <a:gdLst>
                <a:gd name="connsiteX0" fmla="*/ 115741 w 1938113"/>
                <a:gd name="connsiteY0" fmla="*/ 0 h 1446760"/>
                <a:gd name="connsiteX1" fmla="*/ 1822372 w 1938113"/>
                <a:gd name="connsiteY1" fmla="*/ 0 h 1446760"/>
                <a:gd name="connsiteX2" fmla="*/ 1938113 w 1938113"/>
                <a:gd name="connsiteY2" fmla="*/ 115741 h 1446760"/>
                <a:gd name="connsiteX3" fmla="*/ 1938113 w 1938113"/>
                <a:gd name="connsiteY3" fmla="*/ 1446760 h 1446760"/>
                <a:gd name="connsiteX4" fmla="*/ 1938113 w 1938113"/>
                <a:gd name="connsiteY4" fmla="*/ 1446760 h 1446760"/>
                <a:gd name="connsiteX5" fmla="*/ 0 w 1938113"/>
                <a:gd name="connsiteY5" fmla="*/ 1446760 h 1446760"/>
                <a:gd name="connsiteX6" fmla="*/ 0 w 1938113"/>
                <a:gd name="connsiteY6" fmla="*/ 1446760 h 1446760"/>
                <a:gd name="connsiteX7" fmla="*/ 0 w 1938113"/>
                <a:gd name="connsiteY7" fmla="*/ 115741 h 1446760"/>
                <a:gd name="connsiteX8" fmla="*/ 115741 w 1938113"/>
                <a:gd name="connsiteY8" fmla="*/ 0 h 144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8113" h="1446760">
                  <a:moveTo>
                    <a:pt x="115741" y="0"/>
                  </a:moveTo>
                  <a:lnTo>
                    <a:pt x="1822372" y="0"/>
                  </a:lnTo>
                  <a:cubicBezTo>
                    <a:pt x="1886294" y="0"/>
                    <a:pt x="1938113" y="51819"/>
                    <a:pt x="1938113" y="115741"/>
                  </a:cubicBezTo>
                  <a:lnTo>
                    <a:pt x="1938113" y="1446760"/>
                  </a:lnTo>
                  <a:lnTo>
                    <a:pt x="1938113" y="1446760"/>
                  </a:lnTo>
                  <a:lnTo>
                    <a:pt x="0" y="1446760"/>
                  </a:lnTo>
                  <a:lnTo>
                    <a:pt x="0" y="1446760"/>
                  </a:lnTo>
                  <a:lnTo>
                    <a:pt x="0" y="115741"/>
                  </a:lnTo>
                  <a:cubicBezTo>
                    <a:pt x="0" y="51819"/>
                    <a:pt x="51819" y="0"/>
                    <a:pt x="115741" y="0"/>
                  </a:cubicBezTo>
                  <a:close/>
                </a:path>
              </a:pathLst>
            </a:custGeom>
            <a:noFill/>
            <a:ln>
              <a:solidFill>
                <a:schemeClr val="tx1">
                  <a:lumMod val="65000"/>
                  <a:lumOff val="3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409" tIns="83429" rIns="50409" bIns="16510" numCol="1" spcCol="1270" anchor="t" anchorCtr="0">
              <a:noAutofit/>
            </a:bodyPr>
            <a:lstStyle/>
            <a:p>
              <a:pPr marL="114300" lvl="1" indent="-114300" defTabSz="577850">
                <a:lnSpc>
                  <a:spcPct val="90000"/>
                </a:lnSpc>
                <a:spcBef>
                  <a:spcPct val="0"/>
                </a:spcBef>
                <a:spcAft>
                  <a:spcPts val="600"/>
                </a:spcAft>
                <a:buFontTx/>
                <a:buChar char="•"/>
              </a:pPr>
              <a:r>
                <a:rPr lang="en-GB" sz="1400" dirty="0">
                  <a:solidFill>
                    <a:schemeClr val="tx1"/>
                  </a:solidFill>
                  <a:latin typeface="Malgun Gothic" panose="020B0503020000020004" pitchFamily="34" charset="-127"/>
                  <a:ea typeface="Malgun Gothic" panose="020B0503020000020004" pitchFamily="34" charset="-127"/>
                </a:rPr>
                <a:t>Imposes obligations (including data and interoperability rules) on ‘gatekeeper’ platforms</a:t>
              </a:r>
            </a:p>
            <a:p>
              <a:pPr marL="114300" lvl="1" indent="-114300" algn="l" defTabSz="577850">
                <a:lnSpc>
                  <a:spcPct val="90000"/>
                </a:lnSpc>
                <a:spcBef>
                  <a:spcPct val="0"/>
                </a:spcBef>
                <a:spcAft>
                  <a:spcPts val="600"/>
                </a:spcAft>
                <a:buChar char="•"/>
              </a:pPr>
              <a:r>
                <a:rPr lang="en-US" sz="1400"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Gatekeepers are providers of core platform services that meet certain financial and user thresholds</a:t>
              </a:r>
              <a:endParaRPr lang="en-GB" sz="1400" kern="1200" dirty="0">
                <a:solidFill>
                  <a:schemeClr val="tx1"/>
                </a:solidFill>
                <a:latin typeface="Malgun Gothic" panose="020B0503020000020004" pitchFamily="34" charset="-127"/>
                <a:ea typeface="Malgun Gothic" panose="020B0503020000020004" pitchFamily="34" charset="-127"/>
              </a:endParaRPr>
            </a:p>
          </p:txBody>
        </p:sp>
        <p:sp>
          <p:nvSpPr>
            <p:cNvPr id="15" name="Freeform: Shape 15">
              <a:extLst>
                <a:ext uri="{FF2B5EF4-FFF2-40B4-BE49-F238E27FC236}">
                  <a16:creationId xmlns:a16="http://schemas.microsoft.com/office/drawing/2014/main" id="{50A76621-F994-2327-E90C-7F9F6ED7933F}"/>
                </a:ext>
              </a:extLst>
            </p:cNvPr>
            <p:cNvSpPr/>
            <p:nvPr/>
          </p:nvSpPr>
          <p:spPr>
            <a:xfrm>
              <a:off x="9412677" y="5448300"/>
              <a:ext cx="4622271"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algn="ctr" defTabSz="622300">
                <a:spcBef>
                  <a:spcPct val="0"/>
                </a:spcBef>
                <a:buNone/>
              </a:pPr>
              <a:r>
                <a:rPr lang="en-US" b="1" kern="1200" dirty="0">
                  <a:solidFill>
                    <a:schemeClr val="tx1"/>
                  </a:solidFill>
                  <a:latin typeface="+mj-lt"/>
                  <a:cs typeface="Calibri" panose="020F0502020204030204" pitchFamily="34" charset="0"/>
                </a:rPr>
                <a:t>EU Digital Markets Act</a:t>
              </a:r>
              <a:endParaRPr lang="en-GB" kern="1200" dirty="0">
                <a:solidFill>
                  <a:schemeClr val="tx1"/>
                </a:solidFill>
                <a:latin typeface="+mj-lt"/>
              </a:endParaRPr>
            </a:p>
          </p:txBody>
        </p:sp>
        <p:sp>
          <p:nvSpPr>
            <p:cNvPr id="16" name="Rectangle 15">
              <a:extLst>
                <a:ext uri="{FF2B5EF4-FFF2-40B4-BE49-F238E27FC236}">
                  <a16:creationId xmlns:a16="http://schemas.microsoft.com/office/drawing/2014/main" id="{5A4EBCCF-FB4D-C1BA-7E86-B060043A2260}"/>
                </a:ext>
              </a:extLst>
            </p:cNvPr>
            <p:cNvSpPr/>
            <p:nvPr/>
          </p:nvSpPr>
          <p:spPr>
            <a:xfrm>
              <a:off x="1509853" y="6193978"/>
              <a:ext cx="12525095" cy="371372"/>
            </a:xfrm>
            <a:prstGeom prst="rect">
              <a:avLst/>
            </a:prstGeom>
            <a:ln/>
          </p:spPr>
          <p:style>
            <a:lnRef idx="2">
              <a:schemeClr val="accent6"/>
            </a:lnRef>
            <a:fillRef idx="1">
              <a:schemeClr val="lt1"/>
            </a:fillRef>
            <a:effectRef idx="0">
              <a:schemeClr val="accent6"/>
            </a:effectRef>
            <a:fontRef idx="minor">
              <a:schemeClr val="dk1"/>
            </a:fontRef>
          </p:style>
          <p:txBody>
            <a:bodyPr tIns="91440" rtlCol="0" anchor="t" anchorCtr="0"/>
            <a:lstStyle/>
            <a:p>
              <a:pPr algn="ctr"/>
              <a:r>
                <a:rPr lang="en-US" b="1" dirty="0">
                  <a:solidFill>
                    <a:schemeClr val="tx1"/>
                  </a:solidFill>
                  <a:latin typeface="+mj-lt"/>
                  <a:cs typeface="Calibri" panose="020F0502020204030204" pitchFamily="34" charset="0"/>
                </a:rPr>
                <a:t>EU DATA STRATEGY AND ARTIFICIAL INTELLIGENCE STRATEGY</a:t>
              </a:r>
            </a:p>
          </p:txBody>
        </p:sp>
        <p:sp>
          <p:nvSpPr>
            <p:cNvPr id="17" name="Freeform: Shape 23">
              <a:extLst>
                <a:ext uri="{FF2B5EF4-FFF2-40B4-BE49-F238E27FC236}">
                  <a16:creationId xmlns:a16="http://schemas.microsoft.com/office/drawing/2014/main" id="{30AD96A6-5588-2DB1-9A25-D5D0E75516CD}"/>
                </a:ext>
              </a:extLst>
            </p:cNvPr>
            <p:cNvSpPr/>
            <p:nvPr/>
          </p:nvSpPr>
          <p:spPr>
            <a:xfrm>
              <a:off x="1509853" y="6636096"/>
              <a:ext cx="3956381" cy="1446760"/>
            </a:xfrm>
            <a:custGeom>
              <a:avLst/>
              <a:gdLst>
                <a:gd name="connsiteX0" fmla="*/ 115741 w 1938113"/>
                <a:gd name="connsiteY0" fmla="*/ 0 h 1446760"/>
                <a:gd name="connsiteX1" fmla="*/ 1822372 w 1938113"/>
                <a:gd name="connsiteY1" fmla="*/ 0 h 1446760"/>
                <a:gd name="connsiteX2" fmla="*/ 1938113 w 1938113"/>
                <a:gd name="connsiteY2" fmla="*/ 115741 h 1446760"/>
                <a:gd name="connsiteX3" fmla="*/ 1938113 w 1938113"/>
                <a:gd name="connsiteY3" fmla="*/ 1446760 h 1446760"/>
                <a:gd name="connsiteX4" fmla="*/ 1938113 w 1938113"/>
                <a:gd name="connsiteY4" fmla="*/ 1446760 h 1446760"/>
                <a:gd name="connsiteX5" fmla="*/ 0 w 1938113"/>
                <a:gd name="connsiteY5" fmla="*/ 1446760 h 1446760"/>
                <a:gd name="connsiteX6" fmla="*/ 0 w 1938113"/>
                <a:gd name="connsiteY6" fmla="*/ 1446760 h 1446760"/>
                <a:gd name="connsiteX7" fmla="*/ 0 w 1938113"/>
                <a:gd name="connsiteY7" fmla="*/ 115741 h 1446760"/>
                <a:gd name="connsiteX8" fmla="*/ 115741 w 1938113"/>
                <a:gd name="connsiteY8" fmla="*/ 0 h 144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8113" h="1446760">
                  <a:moveTo>
                    <a:pt x="115741" y="0"/>
                  </a:moveTo>
                  <a:lnTo>
                    <a:pt x="1822372" y="0"/>
                  </a:lnTo>
                  <a:cubicBezTo>
                    <a:pt x="1886294" y="0"/>
                    <a:pt x="1938113" y="51819"/>
                    <a:pt x="1938113" y="115741"/>
                  </a:cubicBezTo>
                  <a:lnTo>
                    <a:pt x="1938113" y="1446760"/>
                  </a:lnTo>
                  <a:lnTo>
                    <a:pt x="1938113" y="1446760"/>
                  </a:lnTo>
                  <a:lnTo>
                    <a:pt x="0" y="1446760"/>
                  </a:lnTo>
                  <a:lnTo>
                    <a:pt x="0" y="1446760"/>
                  </a:lnTo>
                  <a:lnTo>
                    <a:pt x="0" y="115741"/>
                  </a:lnTo>
                  <a:cubicBezTo>
                    <a:pt x="0" y="51819"/>
                    <a:pt x="51819" y="0"/>
                    <a:pt x="115741" y="0"/>
                  </a:cubicBezTo>
                  <a:close/>
                </a:path>
              </a:pathLst>
            </a:custGeom>
            <a:noFill/>
            <a:ln>
              <a:solidFill>
                <a:schemeClr val="tx1"/>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9139" tIns="79619" rIns="49139" bIns="15240" numCol="1" spcCol="1270" anchor="t" anchorCtr="0">
              <a:noAutofit/>
            </a:bodyPr>
            <a:lstStyle/>
            <a:p>
              <a:pPr marL="114300" lvl="1" indent="-114300" algn="l" defTabSz="533400">
                <a:lnSpc>
                  <a:spcPct val="90000"/>
                </a:lnSpc>
                <a:spcBef>
                  <a:spcPct val="0"/>
                </a:spcBef>
                <a:spcAft>
                  <a:spcPts val="600"/>
                </a:spcAft>
                <a:buClr>
                  <a:schemeClr val="tx1"/>
                </a:buClr>
                <a:buFont typeface="Arial" panose="020B0604020202020204" pitchFamily="34" charset="0"/>
                <a:buChar char="•"/>
              </a:pPr>
              <a:r>
                <a:rPr lang="en-US" sz="1400"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E</a:t>
              </a:r>
              <a:r>
                <a:rPr lang="en-US" sz="1400" b="0"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stablishes a governing framework for data sharing and uses in the EU</a:t>
              </a:r>
              <a:endParaRPr lang="en-GB" sz="1400" b="0" u="none" kern="1200" dirty="0">
                <a:solidFill>
                  <a:schemeClr val="tx1"/>
                </a:solidFill>
                <a:latin typeface="Malgun Gothic" panose="020B0503020000020004" pitchFamily="34" charset="-127"/>
                <a:ea typeface="Malgun Gothic" panose="020B0503020000020004" pitchFamily="34" charset="-127"/>
              </a:endParaRPr>
            </a:p>
            <a:p>
              <a:pPr marL="114300" lvl="1" indent="-114300" algn="l" defTabSz="577850">
                <a:lnSpc>
                  <a:spcPct val="90000"/>
                </a:lnSpc>
                <a:spcBef>
                  <a:spcPct val="0"/>
                </a:spcBef>
                <a:spcAft>
                  <a:spcPts val="600"/>
                </a:spcAft>
                <a:buChar char="•"/>
              </a:pPr>
              <a:r>
                <a:rPr lang="en-US" sz="1400" b="0"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Regulates the re-use of public data, data intermediation services and data altruism activities</a:t>
              </a:r>
              <a:endParaRPr lang="en-US" sz="1400" b="1"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endParaRPr>
            </a:p>
          </p:txBody>
        </p:sp>
        <p:sp>
          <p:nvSpPr>
            <p:cNvPr id="18" name="Freeform: Shape 24">
              <a:extLst>
                <a:ext uri="{FF2B5EF4-FFF2-40B4-BE49-F238E27FC236}">
                  <a16:creationId xmlns:a16="http://schemas.microsoft.com/office/drawing/2014/main" id="{8EC96BEB-1CDC-7E38-DFDF-CD712C1D9E70}"/>
                </a:ext>
              </a:extLst>
            </p:cNvPr>
            <p:cNvSpPr/>
            <p:nvPr/>
          </p:nvSpPr>
          <p:spPr>
            <a:xfrm>
              <a:off x="1509853" y="8063182"/>
              <a:ext cx="3956381"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algn="ctr" defTabSz="622300">
                <a:spcBef>
                  <a:spcPct val="0"/>
                </a:spcBef>
                <a:buNone/>
              </a:pPr>
              <a:br>
                <a:rPr lang="en-US" b="1" kern="1200" dirty="0">
                  <a:solidFill>
                    <a:schemeClr val="tx1"/>
                  </a:solidFill>
                  <a:latin typeface="+mj-lt"/>
                  <a:cs typeface="Calibri" panose="020F0502020204030204" pitchFamily="34" charset="0"/>
                </a:rPr>
              </a:br>
              <a:r>
                <a:rPr lang="en-US" b="1" kern="1200" dirty="0">
                  <a:solidFill>
                    <a:schemeClr val="tx1"/>
                  </a:solidFill>
                  <a:latin typeface="+mj-lt"/>
                  <a:cs typeface="Calibri" panose="020F0502020204030204" pitchFamily="34" charset="0"/>
                </a:rPr>
                <a:t>EU Data Governance Act </a:t>
              </a:r>
            </a:p>
            <a:p>
              <a:pPr marL="0" lvl="0" indent="0" algn="ctr" defTabSz="622300">
                <a:spcBef>
                  <a:spcPct val="0"/>
                </a:spcBef>
                <a:buNone/>
              </a:pPr>
              <a:endParaRPr lang="en-GB" kern="1200" dirty="0">
                <a:latin typeface="+mj-lt"/>
              </a:endParaRPr>
            </a:p>
          </p:txBody>
        </p:sp>
        <p:sp>
          <p:nvSpPr>
            <p:cNvPr id="19" name="Freeform: Shape 26">
              <a:extLst>
                <a:ext uri="{FF2B5EF4-FFF2-40B4-BE49-F238E27FC236}">
                  <a16:creationId xmlns:a16="http://schemas.microsoft.com/office/drawing/2014/main" id="{EA1D1A9A-27E5-FC64-2AC7-1735EA437F0D}"/>
                </a:ext>
              </a:extLst>
            </p:cNvPr>
            <p:cNvSpPr/>
            <p:nvPr/>
          </p:nvSpPr>
          <p:spPr>
            <a:xfrm>
              <a:off x="5794209" y="6636096"/>
              <a:ext cx="3956382" cy="1446760"/>
            </a:xfrm>
            <a:custGeom>
              <a:avLst/>
              <a:gdLst>
                <a:gd name="connsiteX0" fmla="*/ 115741 w 1938113"/>
                <a:gd name="connsiteY0" fmla="*/ 0 h 1446760"/>
                <a:gd name="connsiteX1" fmla="*/ 1822372 w 1938113"/>
                <a:gd name="connsiteY1" fmla="*/ 0 h 1446760"/>
                <a:gd name="connsiteX2" fmla="*/ 1938113 w 1938113"/>
                <a:gd name="connsiteY2" fmla="*/ 115741 h 1446760"/>
                <a:gd name="connsiteX3" fmla="*/ 1938113 w 1938113"/>
                <a:gd name="connsiteY3" fmla="*/ 1446760 h 1446760"/>
                <a:gd name="connsiteX4" fmla="*/ 1938113 w 1938113"/>
                <a:gd name="connsiteY4" fmla="*/ 1446760 h 1446760"/>
                <a:gd name="connsiteX5" fmla="*/ 0 w 1938113"/>
                <a:gd name="connsiteY5" fmla="*/ 1446760 h 1446760"/>
                <a:gd name="connsiteX6" fmla="*/ 0 w 1938113"/>
                <a:gd name="connsiteY6" fmla="*/ 1446760 h 1446760"/>
                <a:gd name="connsiteX7" fmla="*/ 0 w 1938113"/>
                <a:gd name="connsiteY7" fmla="*/ 115741 h 1446760"/>
                <a:gd name="connsiteX8" fmla="*/ 115741 w 1938113"/>
                <a:gd name="connsiteY8" fmla="*/ 0 h 144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8113" h="1446760">
                  <a:moveTo>
                    <a:pt x="115741" y="0"/>
                  </a:moveTo>
                  <a:lnTo>
                    <a:pt x="1822372" y="0"/>
                  </a:lnTo>
                  <a:cubicBezTo>
                    <a:pt x="1886294" y="0"/>
                    <a:pt x="1938113" y="51819"/>
                    <a:pt x="1938113" y="115741"/>
                  </a:cubicBezTo>
                  <a:lnTo>
                    <a:pt x="1938113" y="1446760"/>
                  </a:lnTo>
                  <a:lnTo>
                    <a:pt x="1938113" y="1446760"/>
                  </a:lnTo>
                  <a:lnTo>
                    <a:pt x="0" y="1446760"/>
                  </a:lnTo>
                  <a:lnTo>
                    <a:pt x="0" y="1446760"/>
                  </a:lnTo>
                  <a:lnTo>
                    <a:pt x="0" y="115741"/>
                  </a:lnTo>
                  <a:cubicBezTo>
                    <a:pt x="0" y="51819"/>
                    <a:pt x="51819" y="0"/>
                    <a:pt x="115741" y="0"/>
                  </a:cubicBezTo>
                  <a:close/>
                </a:path>
              </a:pathLst>
            </a:custGeom>
            <a:noFill/>
            <a:ln>
              <a:solidFill>
                <a:schemeClr val="tx1"/>
              </a:solidFill>
            </a:ln>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50409" tIns="83429" rIns="50409" bIns="16510" numCol="1" spcCol="1270" anchor="t" anchorCtr="0">
              <a:noAutofit/>
            </a:bodyPr>
            <a:lstStyle/>
            <a:p>
              <a:pPr marL="114300" lvl="1" indent="-114300" algn="l" defTabSz="577850">
                <a:lnSpc>
                  <a:spcPct val="90000"/>
                </a:lnSpc>
                <a:spcBef>
                  <a:spcPct val="0"/>
                </a:spcBef>
                <a:spcAft>
                  <a:spcPts val="600"/>
                </a:spcAft>
                <a:buClr>
                  <a:schemeClr val="tx1"/>
                </a:buClr>
                <a:buFont typeface="Arial" panose="020B0604020202020204" pitchFamily="34" charset="0"/>
                <a:buChar char="•"/>
              </a:pPr>
              <a:r>
                <a:rPr lang="en-US" sz="1400" b="0"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Applies to manufacturers of smart devices and cloud services providers</a:t>
              </a:r>
              <a:endParaRPr lang="en-GB" sz="1400" b="0" u="none" kern="1200" dirty="0">
                <a:solidFill>
                  <a:schemeClr val="tx1"/>
                </a:solidFill>
                <a:latin typeface="Malgun Gothic" panose="020B0503020000020004" pitchFamily="34" charset="-127"/>
                <a:ea typeface="Malgun Gothic" panose="020B0503020000020004" pitchFamily="34" charset="-127"/>
              </a:endParaRPr>
            </a:p>
            <a:p>
              <a:pPr marL="114300" lvl="1" indent="-114300" algn="l" defTabSz="577850">
                <a:lnSpc>
                  <a:spcPct val="90000"/>
                </a:lnSpc>
                <a:spcBef>
                  <a:spcPct val="0"/>
                </a:spcBef>
                <a:spcAft>
                  <a:spcPts val="600"/>
                </a:spcAft>
                <a:buClr>
                  <a:schemeClr val="tx1"/>
                </a:buClr>
                <a:buFont typeface="Arial" panose="020B0604020202020204" pitchFamily="34" charset="0"/>
                <a:buChar char="•"/>
              </a:pPr>
              <a:r>
                <a:rPr lang="en-US" sz="1400" b="0"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IoT products have to allow users to easily and in real time access data collected or generated</a:t>
              </a:r>
              <a:endParaRPr lang="en-GB" sz="1400" b="0" u="none" kern="1200" dirty="0">
                <a:solidFill>
                  <a:schemeClr val="tx1"/>
                </a:solidFill>
                <a:latin typeface="Malgun Gothic" panose="020B0503020000020004" pitchFamily="34" charset="-127"/>
                <a:ea typeface="Malgun Gothic" panose="020B0503020000020004" pitchFamily="34" charset="-127"/>
              </a:endParaRPr>
            </a:p>
          </p:txBody>
        </p:sp>
        <p:sp>
          <p:nvSpPr>
            <p:cNvPr id="20" name="Freeform: Shape 27">
              <a:extLst>
                <a:ext uri="{FF2B5EF4-FFF2-40B4-BE49-F238E27FC236}">
                  <a16:creationId xmlns:a16="http://schemas.microsoft.com/office/drawing/2014/main" id="{2C5A0A27-C05A-8863-D765-9EC1969C472F}"/>
                </a:ext>
              </a:extLst>
            </p:cNvPr>
            <p:cNvSpPr/>
            <p:nvPr/>
          </p:nvSpPr>
          <p:spPr>
            <a:xfrm>
              <a:off x="5794209" y="8063182"/>
              <a:ext cx="3956382"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algn="ctr" defTabSz="622300">
                <a:spcBef>
                  <a:spcPct val="0"/>
                </a:spcBef>
                <a:buNone/>
              </a:pPr>
              <a:r>
                <a:rPr lang="en-GB" b="1" kern="1200" dirty="0">
                  <a:solidFill>
                    <a:schemeClr val="tx1"/>
                  </a:solidFill>
                  <a:latin typeface="+mj-lt"/>
                </a:rPr>
                <a:t>EU Data Act</a:t>
              </a:r>
            </a:p>
          </p:txBody>
        </p:sp>
        <p:sp>
          <p:nvSpPr>
            <p:cNvPr id="21" name="Freeform: Shape 29">
              <a:extLst>
                <a:ext uri="{FF2B5EF4-FFF2-40B4-BE49-F238E27FC236}">
                  <a16:creationId xmlns:a16="http://schemas.microsoft.com/office/drawing/2014/main" id="{63DFE197-F317-B84A-AB54-3BC66B788A7D}"/>
                </a:ext>
              </a:extLst>
            </p:cNvPr>
            <p:cNvSpPr/>
            <p:nvPr/>
          </p:nvSpPr>
          <p:spPr>
            <a:xfrm>
              <a:off x="10078566" y="6640976"/>
              <a:ext cx="3956382" cy="1446760"/>
            </a:xfrm>
            <a:custGeom>
              <a:avLst/>
              <a:gdLst>
                <a:gd name="connsiteX0" fmla="*/ 115741 w 1938113"/>
                <a:gd name="connsiteY0" fmla="*/ 0 h 1446760"/>
                <a:gd name="connsiteX1" fmla="*/ 1822372 w 1938113"/>
                <a:gd name="connsiteY1" fmla="*/ 0 h 1446760"/>
                <a:gd name="connsiteX2" fmla="*/ 1938113 w 1938113"/>
                <a:gd name="connsiteY2" fmla="*/ 115741 h 1446760"/>
                <a:gd name="connsiteX3" fmla="*/ 1938113 w 1938113"/>
                <a:gd name="connsiteY3" fmla="*/ 1446760 h 1446760"/>
                <a:gd name="connsiteX4" fmla="*/ 1938113 w 1938113"/>
                <a:gd name="connsiteY4" fmla="*/ 1446760 h 1446760"/>
                <a:gd name="connsiteX5" fmla="*/ 0 w 1938113"/>
                <a:gd name="connsiteY5" fmla="*/ 1446760 h 1446760"/>
                <a:gd name="connsiteX6" fmla="*/ 0 w 1938113"/>
                <a:gd name="connsiteY6" fmla="*/ 1446760 h 1446760"/>
                <a:gd name="connsiteX7" fmla="*/ 0 w 1938113"/>
                <a:gd name="connsiteY7" fmla="*/ 115741 h 1446760"/>
                <a:gd name="connsiteX8" fmla="*/ 115741 w 1938113"/>
                <a:gd name="connsiteY8" fmla="*/ 0 h 144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8113" h="1446760">
                  <a:moveTo>
                    <a:pt x="115741" y="0"/>
                  </a:moveTo>
                  <a:lnTo>
                    <a:pt x="1822372" y="0"/>
                  </a:lnTo>
                  <a:cubicBezTo>
                    <a:pt x="1886294" y="0"/>
                    <a:pt x="1938113" y="51819"/>
                    <a:pt x="1938113" y="115741"/>
                  </a:cubicBezTo>
                  <a:lnTo>
                    <a:pt x="1938113" y="1446760"/>
                  </a:lnTo>
                  <a:lnTo>
                    <a:pt x="1938113" y="1446760"/>
                  </a:lnTo>
                  <a:lnTo>
                    <a:pt x="0" y="1446760"/>
                  </a:lnTo>
                  <a:lnTo>
                    <a:pt x="0" y="1446760"/>
                  </a:lnTo>
                  <a:lnTo>
                    <a:pt x="0" y="115741"/>
                  </a:lnTo>
                  <a:cubicBezTo>
                    <a:pt x="0" y="51819"/>
                    <a:pt x="51819" y="0"/>
                    <a:pt x="115741" y="0"/>
                  </a:cubicBezTo>
                  <a:close/>
                </a:path>
              </a:pathLst>
            </a:custGeom>
            <a:noFill/>
            <a:ln>
              <a:solidFill>
                <a:schemeClr val="tx1"/>
              </a:solidFill>
            </a:ln>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50409" tIns="83429" rIns="50409" bIns="16510" numCol="1" spcCol="1270" anchor="t" anchorCtr="0">
              <a:noAutofit/>
            </a:bodyPr>
            <a:lstStyle/>
            <a:p>
              <a:pPr marL="114300" lvl="1" indent="-114300" algn="l" defTabSz="577850">
                <a:lnSpc>
                  <a:spcPct val="90000"/>
                </a:lnSpc>
                <a:spcBef>
                  <a:spcPct val="0"/>
                </a:spcBef>
                <a:spcAft>
                  <a:spcPts val="600"/>
                </a:spcAft>
                <a:buClr>
                  <a:schemeClr val="tx1"/>
                </a:buClr>
                <a:buFont typeface="Arial" panose="020B0604020202020204" pitchFamily="34" charset="0"/>
                <a:buChar char="•"/>
              </a:pPr>
              <a:r>
                <a:rPr lang="en-GB" sz="1400" b="0" u="none" kern="1200" dirty="0">
                  <a:solidFill>
                    <a:schemeClr val="tx1"/>
                  </a:solidFill>
                  <a:latin typeface="Malgun Gothic" panose="020B0503020000020004" pitchFamily="34" charset="-127"/>
                  <a:ea typeface="Malgun Gothic" panose="020B0503020000020004" pitchFamily="34" charset="-127"/>
                </a:rPr>
                <a:t>Covers providers, manufacturers, users, distributors and importers of AI systems</a:t>
              </a:r>
            </a:p>
            <a:p>
              <a:pPr marL="114300" lvl="1" indent="-114300" algn="l" defTabSz="577850">
                <a:lnSpc>
                  <a:spcPct val="90000"/>
                </a:lnSpc>
                <a:spcBef>
                  <a:spcPct val="0"/>
                </a:spcBef>
                <a:spcAft>
                  <a:spcPts val="600"/>
                </a:spcAft>
                <a:buChar char="•"/>
              </a:pPr>
              <a:r>
                <a:rPr lang="en-US" sz="1400" b="0"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Bans certain AI systems and requires a conformity assessment </a:t>
              </a:r>
              <a:r>
                <a:rPr lang="en-US" sz="14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with respect to</a:t>
              </a:r>
              <a:r>
                <a:rPr lang="en-US" sz="1400" b="0" u="none" kern="1200" dirty="0">
                  <a:solidFill>
                    <a:schemeClr val="tx1"/>
                  </a:solidFill>
                  <a:latin typeface="Malgun Gothic" panose="020B0503020000020004" pitchFamily="34" charset="-127"/>
                  <a:ea typeface="Malgun Gothic" panose="020B0503020000020004" pitchFamily="34" charset="-127"/>
                  <a:cs typeface="Calibri" panose="020F0502020204030204" pitchFamily="34" charset="0"/>
                </a:rPr>
                <a:t> high-risk AI systems</a:t>
              </a:r>
              <a:endParaRPr lang="en-GB" sz="1400" b="0" u="none" kern="1200" dirty="0">
                <a:solidFill>
                  <a:schemeClr val="tx1"/>
                </a:solidFill>
                <a:latin typeface="Malgun Gothic" panose="020B0503020000020004" pitchFamily="34" charset="-127"/>
                <a:ea typeface="Malgun Gothic" panose="020B0503020000020004" pitchFamily="34" charset="-127"/>
              </a:endParaRPr>
            </a:p>
          </p:txBody>
        </p:sp>
        <p:sp>
          <p:nvSpPr>
            <p:cNvPr id="22" name="Freeform: Shape 30">
              <a:extLst>
                <a:ext uri="{FF2B5EF4-FFF2-40B4-BE49-F238E27FC236}">
                  <a16:creationId xmlns:a16="http://schemas.microsoft.com/office/drawing/2014/main" id="{D1362BC8-5FDC-A71E-725A-D1E00B51B552}"/>
                </a:ext>
              </a:extLst>
            </p:cNvPr>
            <p:cNvSpPr/>
            <p:nvPr/>
          </p:nvSpPr>
          <p:spPr>
            <a:xfrm>
              <a:off x="10078566" y="8068062"/>
              <a:ext cx="3956382"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algn="ctr" defTabSz="622300">
                <a:spcBef>
                  <a:spcPct val="0"/>
                </a:spcBef>
                <a:buNone/>
              </a:pPr>
              <a:r>
                <a:rPr lang="en-GB" b="1" kern="1200" dirty="0">
                  <a:solidFill>
                    <a:schemeClr val="tx1"/>
                  </a:solidFill>
                  <a:latin typeface="+mj-lt"/>
                  <a:ea typeface="+mn-ea"/>
                  <a:cs typeface="Calibri" panose="020F0502020204030204" pitchFamily="34" charset="0"/>
                </a:rPr>
                <a:t>EU Artificial Intelligence Act</a:t>
              </a:r>
            </a:p>
          </p:txBody>
        </p:sp>
        <p:pic>
          <p:nvPicPr>
            <p:cNvPr id="24" name="Picture 2">
              <a:extLst>
                <a:ext uri="{FF2B5EF4-FFF2-40B4-BE49-F238E27FC236}">
                  <a16:creationId xmlns:a16="http://schemas.microsoft.com/office/drawing/2014/main" id="{917EE565-AC5E-C225-D8FE-7F4FE5157E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2346" y="1702508"/>
              <a:ext cx="2600107" cy="17907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0054210"/>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6A85D-BE5E-467C-1C11-7D30928C4F6C}"/>
              </a:ext>
            </a:extLst>
          </p:cNvPr>
          <p:cNvSpPr>
            <a:spLocks noGrp="1"/>
          </p:cNvSpPr>
          <p:nvPr>
            <p:ph type="body" sz="quarter" idx="14"/>
          </p:nvPr>
        </p:nvSpPr>
        <p:spPr/>
        <p:txBody>
          <a:bodyPr/>
          <a:lstStyle/>
          <a:p>
            <a:r>
              <a:rPr lang="en-GB" dirty="0"/>
              <a:t>EU DIGITAL SERVICES AND DATA INITIATIVES</a:t>
            </a:r>
          </a:p>
        </p:txBody>
      </p:sp>
      <p:sp>
        <p:nvSpPr>
          <p:cNvPr id="61" name="Oval 60">
            <a:extLst>
              <a:ext uri="{FF2B5EF4-FFF2-40B4-BE49-F238E27FC236}">
                <a16:creationId xmlns:a16="http://schemas.microsoft.com/office/drawing/2014/main" id="{0EC18170-5D6E-08C0-639D-118871D583C8}"/>
              </a:ext>
            </a:extLst>
          </p:cNvPr>
          <p:cNvSpPr/>
          <p:nvPr/>
        </p:nvSpPr>
        <p:spPr>
          <a:xfrm>
            <a:off x="3429000" y="2552700"/>
            <a:ext cx="1673382" cy="127618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latin typeface="Malgun Gothic" panose="020B0503020000020004" pitchFamily="34" charset="-127"/>
                <a:ea typeface="Malgun Gothic" panose="020B0503020000020004" pitchFamily="34" charset="-127"/>
              </a:rPr>
              <a:t>EU Digital Markets Act</a:t>
            </a:r>
          </a:p>
        </p:txBody>
      </p:sp>
      <p:sp>
        <p:nvSpPr>
          <p:cNvPr id="64" name="Oval 63">
            <a:extLst>
              <a:ext uri="{FF2B5EF4-FFF2-40B4-BE49-F238E27FC236}">
                <a16:creationId xmlns:a16="http://schemas.microsoft.com/office/drawing/2014/main" id="{12D47D58-399D-7CF0-3BF6-8E67481B302A}"/>
              </a:ext>
            </a:extLst>
          </p:cNvPr>
          <p:cNvSpPr/>
          <p:nvPr/>
        </p:nvSpPr>
        <p:spPr>
          <a:xfrm>
            <a:off x="3437082" y="6976887"/>
            <a:ext cx="1673382" cy="127618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latin typeface="Malgun Gothic" panose="020B0503020000020004" pitchFamily="34" charset="-127"/>
                <a:ea typeface="Malgun Gothic" panose="020B0503020000020004" pitchFamily="34" charset="-127"/>
              </a:rPr>
              <a:t>EU Digital Services Act</a:t>
            </a:r>
          </a:p>
        </p:txBody>
      </p:sp>
      <p:pic>
        <p:nvPicPr>
          <p:cNvPr id="65" name="Picture 2">
            <a:extLst>
              <a:ext uri="{FF2B5EF4-FFF2-40B4-BE49-F238E27FC236}">
                <a16:creationId xmlns:a16="http://schemas.microsoft.com/office/drawing/2014/main" id="{D311C9A8-80C2-EB0E-B33E-AA3705A029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70" y="4748401"/>
            <a:ext cx="2112567" cy="145493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Elbow Connector 1078">
            <a:extLst>
              <a:ext uri="{FF2B5EF4-FFF2-40B4-BE49-F238E27FC236}">
                <a16:creationId xmlns:a16="http://schemas.microsoft.com/office/drawing/2014/main" id="{1052FBA4-BE02-17E6-D600-409BF6CEFF6D}"/>
              </a:ext>
            </a:extLst>
          </p:cNvPr>
          <p:cNvCxnSpPr>
            <a:stCxn id="65" idx="3"/>
            <a:endCxn id="61" idx="2"/>
          </p:cNvCxnSpPr>
          <p:nvPr/>
        </p:nvCxnSpPr>
        <p:spPr>
          <a:xfrm flipV="1">
            <a:off x="2744937" y="3190791"/>
            <a:ext cx="684063" cy="2285075"/>
          </a:xfrm>
          <a:prstGeom prst="bentConnector3">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Elbow Connector 1085">
            <a:extLst>
              <a:ext uri="{FF2B5EF4-FFF2-40B4-BE49-F238E27FC236}">
                <a16:creationId xmlns:a16="http://schemas.microsoft.com/office/drawing/2014/main" id="{B9FA9F86-EFA9-21BB-2581-D64BEC53E5CA}"/>
              </a:ext>
            </a:extLst>
          </p:cNvPr>
          <p:cNvCxnSpPr>
            <a:cxnSpLocks/>
            <a:stCxn id="65" idx="3"/>
            <a:endCxn id="64" idx="2"/>
          </p:cNvCxnSpPr>
          <p:nvPr/>
        </p:nvCxnSpPr>
        <p:spPr>
          <a:xfrm>
            <a:off x="2744937" y="5475866"/>
            <a:ext cx="692145" cy="2139112"/>
          </a:xfrm>
          <a:prstGeom prst="bentConnector3">
            <a:avLst>
              <a:gd name="adj1" fmla="val 50000"/>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4" name="Group 73">
            <a:extLst>
              <a:ext uri="{FF2B5EF4-FFF2-40B4-BE49-F238E27FC236}">
                <a16:creationId xmlns:a16="http://schemas.microsoft.com/office/drawing/2014/main" id="{1DE4EE71-D4E1-BA4E-C073-B6E14948982F}"/>
              </a:ext>
            </a:extLst>
          </p:cNvPr>
          <p:cNvGrpSpPr/>
          <p:nvPr/>
        </p:nvGrpSpPr>
        <p:grpSpPr>
          <a:xfrm>
            <a:off x="5239958" y="2175985"/>
            <a:ext cx="9190980" cy="2029612"/>
            <a:chOff x="356339" y="2819400"/>
            <a:chExt cx="9190980" cy="2029612"/>
          </a:xfrm>
        </p:grpSpPr>
        <p:sp>
          <p:nvSpPr>
            <p:cNvPr id="75" name="Freeform: Shape 4">
              <a:extLst>
                <a:ext uri="{FF2B5EF4-FFF2-40B4-BE49-F238E27FC236}">
                  <a16:creationId xmlns:a16="http://schemas.microsoft.com/office/drawing/2014/main" id="{6FC93576-1FD6-897D-B5F6-0B2CC5A66E08}"/>
                </a:ext>
              </a:extLst>
            </p:cNvPr>
            <p:cNvSpPr/>
            <p:nvPr/>
          </p:nvSpPr>
          <p:spPr>
            <a:xfrm>
              <a:off x="356339" y="2819400"/>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October 2022</a:t>
              </a:r>
            </a:p>
          </p:txBody>
        </p:sp>
        <p:sp>
          <p:nvSpPr>
            <p:cNvPr id="76" name="Freeform: Shape 5">
              <a:extLst>
                <a:ext uri="{FF2B5EF4-FFF2-40B4-BE49-F238E27FC236}">
                  <a16:creationId xmlns:a16="http://schemas.microsoft.com/office/drawing/2014/main" id="{951BDD1F-51A8-23C7-4C7C-B1A774BFB0D7}"/>
                </a:ext>
              </a:extLst>
            </p:cNvPr>
            <p:cNvSpPr/>
            <p:nvPr/>
          </p:nvSpPr>
          <p:spPr>
            <a:xfrm>
              <a:off x="2155940" y="2819400"/>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tx2"/>
            </a:solidFill>
            <a:ln w="12700">
              <a:noFill/>
            </a:ln>
          </p:spPr>
          <p:style>
            <a:lnRef idx="2">
              <a:schemeClr val="lt1">
                <a:hueOff val="0"/>
                <a:satOff val="0"/>
                <a:lumOff val="0"/>
                <a:alphaOff val="0"/>
              </a:schemeClr>
            </a:lnRef>
            <a:fillRef idx="1">
              <a:schemeClr val="accent2">
                <a:shade val="80000"/>
                <a:hueOff val="183476"/>
                <a:satOff val="-20084"/>
                <a:lumOff val="10203"/>
                <a:alphaOff val="0"/>
              </a:schemeClr>
            </a:fillRef>
            <a:effectRef idx="0">
              <a:schemeClr val="accent2">
                <a:shade val="80000"/>
                <a:hueOff val="183476"/>
                <a:satOff val="-20084"/>
                <a:lumOff val="10203"/>
                <a:alphaOff val="0"/>
              </a:schemeClr>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April 2023</a:t>
              </a:r>
            </a:p>
          </p:txBody>
        </p:sp>
        <p:sp>
          <p:nvSpPr>
            <p:cNvPr id="77" name="Freeform: Shape 6">
              <a:extLst>
                <a:ext uri="{FF2B5EF4-FFF2-40B4-BE49-F238E27FC236}">
                  <a16:creationId xmlns:a16="http://schemas.microsoft.com/office/drawing/2014/main" id="{FC0B5A26-D222-196C-1BB3-DD9AC6CACAA3}"/>
                </a:ext>
              </a:extLst>
            </p:cNvPr>
            <p:cNvSpPr/>
            <p:nvPr/>
          </p:nvSpPr>
          <p:spPr>
            <a:xfrm>
              <a:off x="3953297" y="2819400"/>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June 2023</a:t>
              </a:r>
            </a:p>
          </p:txBody>
        </p:sp>
        <p:sp>
          <p:nvSpPr>
            <p:cNvPr id="78" name="Freeform: Shape 7">
              <a:extLst>
                <a:ext uri="{FF2B5EF4-FFF2-40B4-BE49-F238E27FC236}">
                  <a16:creationId xmlns:a16="http://schemas.microsoft.com/office/drawing/2014/main" id="{BBCF1960-2FC6-8464-CD15-1E71962E96FE}"/>
                </a:ext>
              </a:extLst>
            </p:cNvPr>
            <p:cNvSpPr/>
            <p:nvPr/>
          </p:nvSpPr>
          <p:spPr>
            <a:xfrm>
              <a:off x="5750654" y="2819400"/>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August 2023</a:t>
              </a:r>
            </a:p>
          </p:txBody>
        </p:sp>
        <p:sp>
          <p:nvSpPr>
            <p:cNvPr id="79" name="Freeform: Shape 8">
              <a:extLst>
                <a:ext uri="{FF2B5EF4-FFF2-40B4-BE49-F238E27FC236}">
                  <a16:creationId xmlns:a16="http://schemas.microsoft.com/office/drawing/2014/main" id="{630E234B-A452-EE79-3E9F-B3E05F470436}"/>
                </a:ext>
              </a:extLst>
            </p:cNvPr>
            <p:cNvSpPr/>
            <p:nvPr/>
          </p:nvSpPr>
          <p:spPr>
            <a:xfrm>
              <a:off x="7550256" y="2819400"/>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4">
                <a:lumMod val="50000"/>
              </a:schemeClr>
            </a:solidFill>
            <a:ln w="12700">
              <a:noFill/>
            </a:ln>
          </p:spPr>
          <p:style>
            <a:lnRef idx="2">
              <a:schemeClr val="lt1">
                <a:hueOff val="0"/>
                <a:satOff val="0"/>
                <a:lumOff val="0"/>
                <a:alphaOff val="0"/>
              </a:schemeClr>
            </a:lnRef>
            <a:fillRef idx="1">
              <a:schemeClr val="accent2">
                <a:shade val="80000"/>
                <a:hueOff val="733905"/>
                <a:satOff val="-80334"/>
                <a:lumOff val="40810"/>
                <a:alphaOff val="0"/>
              </a:schemeClr>
            </a:fillRef>
            <a:effectRef idx="0">
              <a:schemeClr val="accent2">
                <a:shade val="80000"/>
                <a:hueOff val="733905"/>
                <a:satOff val="-80334"/>
                <a:lumOff val="40810"/>
                <a:alphaOff val="0"/>
              </a:schemeClr>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February 2024</a:t>
              </a:r>
            </a:p>
          </p:txBody>
        </p:sp>
        <p:cxnSp>
          <p:nvCxnSpPr>
            <p:cNvPr id="80" name="Straight Arrow Connector 79">
              <a:extLst>
                <a:ext uri="{FF2B5EF4-FFF2-40B4-BE49-F238E27FC236}">
                  <a16:creationId xmlns:a16="http://schemas.microsoft.com/office/drawing/2014/main" id="{1D0C3AC1-8697-1692-6BC4-3D08D877B6A8}"/>
                </a:ext>
              </a:extLst>
            </p:cNvPr>
            <p:cNvCxnSpPr>
              <a:cxnSpLocks/>
            </p:cNvCxnSpPr>
            <p:nvPr/>
          </p:nvCxnSpPr>
          <p:spPr>
            <a:xfrm>
              <a:off x="8559585" y="3338060"/>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949A919-EBBB-57B2-D7EF-B409EEA02D5E}"/>
                </a:ext>
              </a:extLst>
            </p:cNvPr>
            <p:cNvSpPr txBox="1"/>
            <p:nvPr/>
          </p:nvSpPr>
          <p:spPr>
            <a:xfrm>
              <a:off x="7721951" y="3500643"/>
              <a:ext cx="1675269" cy="1348369"/>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Gatekeepers have to comply with the obligations set out in the DMA</a:t>
              </a:r>
            </a:p>
          </p:txBody>
        </p:sp>
        <p:sp>
          <p:nvSpPr>
            <p:cNvPr id="82" name="TextBox 81">
              <a:extLst>
                <a:ext uri="{FF2B5EF4-FFF2-40B4-BE49-F238E27FC236}">
                  <a16:creationId xmlns:a16="http://schemas.microsoft.com/office/drawing/2014/main" id="{4B3A13AF-1134-A6F5-86E2-EC8EA6E2751A}"/>
                </a:ext>
              </a:extLst>
            </p:cNvPr>
            <p:cNvSpPr txBox="1"/>
            <p:nvPr/>
          </p:nvSpPr>
          <p:spPr>
            <a:xfrm>
              <a:off x="5898375" y="3499754"/>
              <a:ext cx="1675268" cy="1348369"/>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Commission designates companies as gatekeepers</a:t>
              </a:r>
              <a:endParaRPr lang="en-GB" sz="1100" dirty="0">
                <a:solidFill>
                  <a:schemeClr val="tx1"/>
                </a:solidFill>
                <a:latin typeface="Malgun Gothic" panose="020B0503020000020004" pitchFamily="34" charset="-127"/>
                <a:ea typeface="Malgun Gothic" panose="020B0503020000020004" pitchFamily="34" charset="-127"/>
              </a:endParaRPr>
            </a:p>
          </p:txBody>
        </p:sp>
        <p:sp>
          <p:nvSpPr>
            <p:cNvPr id="83" name="TextBox 82">
              <a:extLst>
                <a:ext uri="{FF2B5EF4-FFF2-40B4-BE49-F238E27FC236}">
                  <a16:creationId xmlns:a16="http://schemas.microsoft.com/office/drawing/2014/main" id="{8B51C15B-6723-783F-4EFC-EC4C9C0AD9E7}"/>
                </a:ext>
              </a:extLst>
            </p:cNvPr>
            <p:cNvSpPr txBox="1"/>
            <p:nvPr/>
          </p:nvSpPr>
          <p:spPr>
            <a:xfrm>
              <a:off x="4074799" y="3499754"/>
              <a:ext cx="1675268" cy="1348369"/>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Deadline for affected companies to submit ‘gatekeeper’ notifications</a:t>
              </a:r>
            </a:p>
          </p:txBody>
        </p:sp>
        <p:sp>
          <p:nvSpPr>
            <p:cNvPr id="84" name="TextBox 83">
              <a:extLst>
                <a:ext uri="{FF2B5EF4-FFF2-40B4-BE49-F238E27FC236}">
                  <a16:creationId xmlns:a16="http://schemas.microsoft.com/office/drawing/2014/main" id="{36F15C3B-BA78-6131-4521-B276AAF820CE}"/>
                </a:ext>
              </a:extLst>
            </p:cNvPr>
            <p:cNvSpPr txBox="1"/>
            <p:nvPr/>
          </p:nvSpPr>
          <p:spPr>
            <a:xfrm>
              <a:off x="2258787" y="3499754"/>
              <a:ext cx="1675268" cy="1348369"/>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DMA becomes applicable</a:t>
              </a:r>
            </a:p>
          </p:txBody>
        </p:sp>
        <p:sp>
          <p:nvSpPr>
            <p:cNvPr id="85" name="TextBox 84">
              <a:extLst>
                <a:ext uri="{FF2B5EF4-FFF2-40B4-BE49-F238E27FC236}">
                  <a16:creationId xmlns:a16="http://schemas.microsoft.com/office/drawing/2014/main" id="{CC4A5A8E-EC13-5C08-F89F-B325672CB85E}"/>
                </a:ext>
              </a:extLst>
            </p:cNvPr>
            <p:cNvSpPr txBox="1"/>
            <p:nvPr/>
          </p:nvSpPr>
          <p:spPr>
            <a:xfrm>
              <a:off x="459209" y="3499754"/>
              <a:ext cx="1675268" cy="1348369"/>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DMA enters into force</a:t>
              </a:r>
            </a:p>
          </p:txBody>
        </p:sp>
        <p:cxnSp>
          <p:nvCxnSpPr>
            <p:cNvPr id="86" name="Straight Arrow Connector 85">
              <a:extLst>
                <a:ext uri="{FF2B5EF4-FFF2-40B4-BE49-F238E27FC236}">
                  <a16:creationId xmlns:a16="http://schemas.microsoft.com/office/drawing/2014/main" id="{695B3FA5-3500-0ABD-BC80-B02C50309351}"/>
                </a:ext>
              </a:extLst>
            </p:cNvPr>
            <p:cNvCxnSpPr>
              <a:cxnSpLocks/>
            </p:cNvCxnSpPr>
            <p:nvPr/>
          </p:nvCxnSpPr>
          <p:spPr>
            <a:xfrm>
              <a:off x="6736009" y="3338060"/>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626A7B5-EFD7-0912-7204-5038F515B124}"/>
                </a:ext>
              </a:extLst>
            </p:cNvPr>
            <p:cNvCxnSpPr>
              <a:cxnSpLocks/>
            </p:cNvCxnSpPr>
            <p:nvPr/>
          </p:nvCxnSpPr>
          <p:spPr>
            <a:xfrm>
              <a:off x="4926584" y="3338058"/>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044056-F21B-21E1-3C84-C3F4E06BB55B}"/>
                </a:ext>
              </a:extLst>
            </p:cNvPr>
            <p:cNvCxnSpPr>
              <a:cxnSpLocks/>
            </p:cNvCxnSpPr>
            <p:nvPr/>
          </p:nvCxnSpPr>
          <p:spPr>
            <a:xfrm>
              <a:off x="3117159" y="3338059"/>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18DEEB6-ED69-38C2-16D8-CC24ABE303A8}"/>
                </a:ext>
              </a:extLst>
            </p:cNvPr>
            <p:cNvCxnSpPr>
              <a:cxnSpLocks/>
            </p:cNvCxnSpPr>
            <p:nvPr/>
          </p:nvCxnSpPr>
          <p:spPr>
            <a:xfrm>
              <a:off x="1257625" y="3338057"/>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195976F6-E59F-535E-2980-5DA0A5BEB7CF}"/>
              </a:ext>
            </a:extLst>
          </p:cNvPr>
          <p:cNvGrpSpPr/>
          <p:nvPr/>
        </p:nvGrpSpPr>
        <p:grpSpPr>
          <a:xfrm>
            <a:off x="5163758" y="6678279"/>
            <a:ext cx="9031941" cy="1873397"/>
            <a:chOff x="340659" y="4746056"/>
            <a:chExt cx="7391378" cy="1873397"/>
          </a:xfrm>
        </p:grpSpPr>
        <p:sp>
          <p:nvSpPr>
            <p:cNvPr id="91" name="Freeform: Shape 25">
              <a:extLst>
                <a:ext uri="{FF2B5EF4-FFF2-40B4-BE49-F238E27FC236}">
                  <a16:creationId xmlns:a16="http://schemas.microsoft.com/office/drawing/2014/main" id="{7C35F6AB-AAD7-9B8F-A803-CFD4464091EC}"/>
                </a:ext>
              </a:extLst>
            </p:cNvPr>
            <p:cNvSpPr/>
            <p:nvPr/>
          </p:nvSpPr>
          <p:spPr>
            <a:xfrm>
              <a:off x="340659"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July 2022</a:t>
              </a:r>
            </a:p>
          </p:txBody>
        </p:sp>
        <p:sp>
          <p:nvSpPr>
            <p:cNvPr id="92" name="Freeform: Shape 26">
              <a:extLst>
                <a:ext uri="{FF2B5EF4-FFF2-40B4-BE49-F238E27FC236}">
                  <a16:creationId xmlns:a16="http://schemas.microsoft.com/office/drawing/2014/main" id="{BA0C3B4E-FF31-0590-0FCB-8F290FA06F05}"/>
                </a:ext>
              </a:extLst>
            </p:cNvPr>
            <p:cNvSpPr/>
            <p:nvPr/>
          </p:nvSpPr>
          <p:spPr>
            <a:xfrm>
              <a:off x="2140260"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tx2"/>
            </a:solidFill>
            <a:ln w="12700">
              <a:noFill/>
            </a:ln>
          </p:spPr>
          <p:style>
            <a:lnRef idx="2">
              <a:schemeClr val="lt1">
                <a:hueOff val="0"/>
                <a:satOff val="0"/>
                <a:lumOff val="0"/>
                <a:alphaOff val="0"/>
              </a:schemeClr>
            </a:lnRef>
            <a:fillRef idx="1">
              <a:schemeClr val="accent2">
                <a:shade val="80000"/>
                <a:hueOff val="183476"/>
                <a:satOff val="-20084"/>
                <a:lumOff val="10203"/>
                <a:alphaOff val="0"/>
              </a:schemeClr>
            </a:fillRef>
            <a:effectRef idx="0">
              <a:schemeClr val="accent2">
                <a:shade val="80000"/>
                <a:hueOff val="183476"/>
                <a:satOff val="-20084"/>
                <a:lumOff val="10203"/>
                <a:alphaOff val="0"/>
              </a:schemeClr>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September 2022</a:t>
              </a:r>
            </a:p>
          </p:txBody>
        </p:sp>
        <p:sp>
          <p:nvSpPr>
            <p:cNvPr id="93" name="Freeform: Shape 27">
              <a:extLst>
                <a:ext uri="{FF2B5EF4-FFF2-40B4-BE49-F238E27FC236}">
                  <a16:creationId xmlns:a16="http://schemas.microsoft.com/office/drawing/2014/main" id="{6B03DD80-07AD-50C9-BDBE-AB7E6A059D69}"/>
                </a:ext>
              </a:extLst>
            </p:cNvPr>
            <p:cNvSpPr/>
            <p:nvPr/>
          </p:nvSpPr>
          <p:spPr>
            <a:xfrm>
              <a:off x="3937617"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dirty="0">
                  <a:latin typeface="Malgun Gothic" panose="020B0503020000020004" pitchFamily="34" charset="-127"/>
                  <a:ea typeface="Malgun Gothic" panose="020B0503020000020004" pitchFamily="34" charset="-127"/>
                </a:rPr>
                <a:t>October</a:t>
              </a:r>
              <a:r>
                <a:rPr lang="en-GB" sz="1400" b="1" kern="1200" dirty="0">
                  <a:latin typeface="Malgun Gothic" panose="020B0503020000020004" pitchFamily="34" charset="-127"/>
                  <a:ea typeface="Malgun Gothic" panose="020B0503020000020004" pitchFamily="34" charset="-127"/>
                </a:rPr>
                <a:t> 2022</a:t>
              </a:r>
            </a:p>
          </p:txBody>
        </p:sp>
        <p:sp>
          <p:nvSpPr>
            <p:cNvPr id="94" name="Freeform: Shape 28">
              <a:extLst>
                <a:ext uri="{FF2B5EF4-FFF2-40B4-BE49-F238E27FC236}">
                  <a16:creationId xmlns:a16="http://schemas.microsoft.com/office/drawing/2014/main" id="{4C621A0B-80C0-D646-7E89-5C12C3BC9732}"/>
                </a:ext>
              </a:extLst>
            </p:cNvPr>
            <p:cNvSpPr/>
            <p:nvPr/>
          </p:nvSpPr>
          <p:spPr>
            <a:xfrm>
              <a:off x="5734974"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err="1">
                  <a:latin typeface="Malgun Gothic" panose="020B0503020000020004" pitchFamily="34" charset="-127"/>
                  <a:ea typeface="Malgun Gothic" panose="020B0503020000020004" pitchFamily="34" charset="-127"/>
                </a:rPr>
                <a:t>Q1</a:t>
              </a:r>
              <a:r>
                <a:rPr lang="en-GB" sz="1400" b="1" kern="1200" dirty="0">
                  <a:latin typeface="Malgun Gothic" panose="020B0503020000020004" pitchFamily="34" charset="-127"/>
                  <a:ea typeface="Malgun Gothic" panose="020B0503020000020004" pitchFamily="34" charset="-127"/>
                </a:rPr>
                <a:t> 2024</a:t>
              </a:r>
            </a:p>
          </p:txBody>
        </p:sp>
        <p:sp>
          <p:nvSpPr>
            <p:cNvPr id="95" name="TextBox 94">
              <a:extLst>
                <a:ext uri="{FF2B5EF4-FFF2-40B4-BE49-F238E27FC236}">
                  <a16:creationId xmlns:a16="http://schemas.microsoft.com/office/drawing/2014/main" id="{0328C50C-6416-FA3B-9F47-F4EDAA2F4FF3}"/>
                </a:ext>
              </a:extLst>
            </p:cNvPr>
            <p:cNvSpPr txBox="1"/>
            <p:nvPr/>
          </p:nvSpPr>
          <p:spPr>
            <a:xfrm>
              <a:off x="5882695" y="5426410"/>
              <a:ext cx="1675268" cy="1193043"/>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US" sz="1400" dirty="0">
                  <a:solidFill>
                    <a:schemeClr val="tx1"/>
                  </a:solidFill>
                  <a:latin typeface="Malgun Gothic" panose="020B0503020000020004" pitchFamily="34" charset="-127"/>
                  <a:ea typeface="Malgun Gothic" panose="020B0503020000020004" pitchFamily="34" charset="-127"/>
                </a:rPr>
                <a:t>Providers have to comply with </a:t>
              </a:r>
              <a:r>
                <a:rPr lang="en-US" sz="1400" dirty="0" err="1">
                  <a:solidFill>
                    <a:schemeClr val="tx1"/>
                  </a:solidFill>
                  <a:latin typeface="Malgun Gothic" panose="020B0503020000020004" pitchFamily="34" charset="-127"/>
                  <a:ea typeface="Malgun Gothic" panose="020B0503020000020004" pitchFamily="34" charset="-127"/>
                </a:rPr>
                <a:t>DSA</a:t>
              </a:r>
              <a:r>
                <a:rPr lang="en-US" sz="1400" dirty="0">
                  <a:solidFill>
                    <a:schemeClr val="tx1"/>
                  </a:solidFill>
                  <a:latin typeface="Malgun Gothic" panose="020B0503020000020004" pitchFamily="34" charset="-127"/>
                  <a:ea typeface="Malgun Gothic" panose="020B0503020000020004" pitchFamily="34" charset="-127"/>
                </a:rPr>
                <a:t> obligations</a:t>
              </a:r>
            </a:p>
            <a:p>
              <a:pPr algn="ctr"/>
              <a:r>
                <a:rPr lang="en-US" sz="1400" dirty="0">
                  <a:solidFill>
                    <a:schemeClr val="tx1"/>
                  </a:solidFill>
                  <a:latin typeface="Malgun Gothic" panose="020B0503020000020004" pitchFamily="34" charset="-127"/>
                  <a:ea typeface="Malgun Gothic" panose="020B0503020000020004" pitchFamily="34" charset="-127"/>
                </a:rPr>
                <a:t>Exc.: </a:t>
              </a:r>
              <a:r>
                <a:rPr lang="en-US" sz="1400" dirty="0" err="1">
                  <a:solidFill>
                    <a:schemeClr val="tx1"/>
                  </a:solidFill>
                  <a:latin typeface="Malgun Gothic" panose="020B0503020000020004" pitchFamily="34" charset="-127"/>
                  <a:ea typeface="Malgun Gothic" panose="020B0503020000020004" pitchFamily="34" charset="-127"/>
                </a:rPr>
                <a:t>VLOP</a:t>
              </a:r>
              <a:r>
                <a:rPr lang="en-US" sz="1400" dirty="0">
                  <a:solidFill>
                    <a:schemeClr val="tx1"/>
                  </a:solidFill>
                  <a:latin typeface="Malgun Gothic" panose="020B0503020000020004" pitchFamily="34" charset="-127"/>
                  <a:ea typeface="Malgun Gothic" panose="020B0503020000020004" pitchFamily="34" charset="-127"/>
                </a:rPr>
                <a:t> and </a:t>
              </a:r>
              <a:r>
                <a:rPr lang="en-US" sz="1400" dirty="0" err="1">
                  <a:solidFill>
                    <a:schemeClr val="tx1"/>
                  </a:solidFill>
                  <a:latin typeface="Malgun Gothic" panose="020B0503020000020004" pitchFamily="34" charset="-127"/>
                  <a:ea typeface="Malgun Gothic" panose="020B0503020000020004" pitchFamily="34" charset="-127"/>
                </a:rPr>
                <a:t>VLOS</a:t>
              </a:r>
              <a:endParaRPr lang="en-US" sz="1400" dirty="0">
                <a:solidFill>
                  <a:schemeClr val="tx1"/>
                </a:solidFill>
                <a:latin typeface="Malgun Gothic" panose="020B0503020000020004" pitchFamily="34" charset="-127"/>
                <a:ea typeface="Malgun Gothic" panose="020B0503020000020004" pitchFamily="34" charset="-127"/>
              </a:endParaRPr>
            </a:p>
          </p:txBody>
        </p:sp>
        <p:sp>
          <p:nvSpPr>
            <p:cNvPr id="96" name="TextBox 95">
              <a:extLst>
                <a:ext uri="{FF2B5EF4-FFF2-40B4-BE49-F238E27FC236}">
                  <a16:creationId xmlns:a16="http://schemas.microsoft.com/office/drawing/2014/main" id="{8250ED37-FABD-71BA-7B20-285BF9121292}"/>
                </a:ext>
              </a:extLst>
            </p:cNvPr>
            <p:cNvSpPr txBox="1"/>
            <p:nvPr/>
          </p:nvSpPr>
          <p:spPr>
            <a:xfrm>
              <a:off x="4059119" y="5426410"/>
              <a:ext cx="1675268" cy="1193043"/>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US" sz="1400" dirty="0">
                  <a:solidFill>
                    <a:schemeClr val="tx1"/>
                  </a:solidFill>
                  <a:latin typeface="Malgun Gothic" panose="020B0503020000020004" pitchFamily="34" charset="-127"/>
                  <a:ea typeface="Malgun Gothic" panose="020B0503020000020004" pitchFamily="34" charset="-127"/>
                </a:rPr>
                <a:t>Earliest expected </a:t>
              </a:r>
              <a:br>
                <a:rPr lang="en-US" sz="1400" dirty="0">
                  <a:solidFill>
                    <a:schemeClr val="tx1"/>
                  </a:solidFill>
                  <a:latin typeface="Malgun Gothic" panose="020B0503020000020004" pitchFamily="34" charset="-127"/>
                  <a:ea typeface="Malgun Gothic" panose="020B0503020000020004" pitchFamily="34" charset="-127"/>
                </a:rPr>
              </a:br>
              <a:r>
                <a:rPr lang="en-US" sz="1400" dirty="0">
                  <a:solidFill>
                    <a:schemeClr val="tx1"/>
                  </a:solidFill>
                  <a:latin typeface="Malgun Gothic" panose="020B0503020000020004" pitchFamily="34" charset="-127"/>
                  <a:ea typeface="Malgun Gothic" panose="020B0503020000020004" pitchFamily="34" charset="-127"/>
                </a:rPr>
                <a:t>entry into force</a:t>
              </a:r>
            </a:p>
          </p:txBody>
        </p:sp>
        <p:sp>
          <p:nvSpPr>
            <p:cNvPr id="97" name="TextBox 96">
              <a:extLst>
                <a:ext uri="{FF2B5EF4-FFF2-40B4-BE49-F238E27FC236}">
                  <a16:creationId xmlns:a16="http://schemas.microsoft.com/office/drawing/2014/main" id="{B6D0E56E-234B-B6DF-642E-E258E1004F3C}"/>
                </a:ext>
              </a:extLst>
            </p:cNvPr>
            <p:cNvSpPr txBox="1"/>
            <p:nvPr/>
          </p:nvSpPr>
          <p:spPr>
            <a:xfrm>
              <a:off x="2243107" y="5426410"/>
              <a:ext cx="1675268" cy="1193043"/>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US" sz="1400" dirty="0">
                  <a:solidFill>
                    <a:schemeClr val="tx1"/>
                  </a:solidFill>
                  <a:latin typeface="Malgun Gothic" panose="020B0503020000020004" pitchFamily="34" charset="-127"/>
                  <a:ea typeface="Malgun Gothic" panose="020B0503020000020004" pitchFamily="34" charset="-127"/>
                </a:rPr>
                <a:t>Expected formal approval by Council / adoption of </a:t>
              </a:r>
              <a:r>
                <a:rPr lang="en-US" sz="1400" dirty="0" err="1">
                  <a:solidFill>
                    <a:schemeClr val="tx1"/>
                  </a:solidFill>
                  <a:latin typeface="Malgun Gothic" panose="020B0503020000020004" pitchFamily="34" charset="-127"/>
                  <a:ea typeface="Malgun Gothic" panose="020B0503020000020004" pitchFamily="34" charset="-127"/>
                </a:rPr>
                <a:t>DSA</a:t>
              </a:r>
              <a:endParaRPr lang="en-US" sz="1400" dirty="0">
                <a:solidFill>
                  <a:schemeClr val="tx1"/>
                </a:solidFill>
                <a:latin typeface="Malgun Gothic" panose="020B0503020000020004" pitchFamily="34" charset="-127"/>
                <a:ea typeface="Malgun Gothic" panose="020B0503020000020004" pitchFamily="34" charset="-127"/>
              </a:endParaRPr>
            </a:p>
          </p:txBody>
        </p:sp>
        <p:sp>
          <p:nvSpPr>
            <p:cNvPr id="98" name="TextBox 97">
              <a:extLst>
                <a:ext uri="{FF2B5EF4-FFF2-40B4-BE49-F238E27FC236}">
                  <a16:creationId xmlns:a16="http://schemas.microsoft.com/office/drawing/2014/main" id="{18B03385-1B62-BFC6-19AA-3FF1BC711E50}"/>
                </a:ext>
              </a:extLst>
            </p:cNvPr>
            <p:cNvSpPr txBox="1"/>
            <p:nvPr/>
          </p:nvSpPr>
          <p:spPr>
            <a:xfrm>
              <a:off x="443529" y="5426410"/>
              <a:ext cx="1675268" cy="1193043"/>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US" sz="1400" dirty="0">
                  <a:solidFill>
                    <a:schemeClr val="tx1"/>
                  </a:solidFill>
                  <a:latin typeface="Malgun Gothic" panose="020B0503020000020004" pitchFamily="34" charset="-127"/>
                  <a:ea typeface="Malgun Gothic" panose="020B0503020000020004" pitchFamily="34" charset="-127"/>
                </a:rPr>
                <a:t>EP formally approved </a:t>
              </a:r>
              <a:r>
                <a:rPr lang="en-US" sz="1400" dirty="0" err="1">
                  <a:solidFill>
                    <a:schemeClr val="tx1"/>
                  </a:solidFill>
                  <a:latin typeface="Malgun Gothic" panose="020B0503020000020004" pitchFamily="34" charset="-127"/>
                  <a:ea typeface="Malgun Gothic" panose="020B0503020000020004" pitchFamily="34" charset="-127"/>
                </a:rPr>
                <a:t>DSA</a:t>
              </a:r>
              <a:endParaRPr lang="en-US" sz="1400" dirty="0">
                <a:solidFill>
                  <a:schemeClr val="tx1"/>
                </a:solidFill>
                <a:latin typeface="Malgun Gothic" panose="020B0503020000020004" pitchFamily="34" charset="-127"/>
                <a:ea typeface="Malgun Gothic" panose="020B0503020000020004" pitchFamily="34" charset="-127"/>
              </a:endParaRPr>
            </a:p>
          </p:txBody>
        </p:sp>
        <p:cxnSp>
          <p:nvCxnSpPr>
            <p:cNvPr id="99" name="Straight Arrow Connector 98">
              <a:extLst>
                <a:ext uri="{FF2B5EF4-FFF2-40B4-BE49-F238E27FC236}">
                  <a16:creationId xmlns:a16="http://schemas.microsoft.com/office/drawing/2014/main" id="{CB5FC1CC-5351-E375-431A-4585B019C2A6}"/>
                </a:ext>
              </a:extLst>
            </p:cNvPr>
            <p:cNvCxnSpPr>
              <a:cxnSpLocks/>
            </p:cNvCxnSpPr>
            <p:nvPr/>
          </p:nvCxnSpPr>
          <p:spPr>
            <a:xfrm>
              <a:off x="6720329" y="5264716"/>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05D27E95-DCB4-6A0F-648F-59E6B09225FE}"/>
                </a:ext>
              </a:extLst>
            </p:cNvPr>
            <p:cNvCxnSpPr>
              <a:cxnSpLocks/>
            </p:cNvCxnSpPr>
            <p:nvPr/>
          </p:nvCxnSpPr>
          <p:spPr>
            <a:xfrm>
              <a:off x="4910904" y="5264714"/>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988B67C0-B267-9026-F029-ACD425E25C63}"/>
                </a:ext>
              </a:extLst>
            </p:cNvPr>
            <p:cNvCxnSpPr>
              <a:cxnSpLocks/>
            </p:cNvCxnSpPr>
            <p:nvPr/>
          </p:nvCxnSpPr>
          <p:spPr>
            <a:xfrm>
              <a:off x="3101479" y="5264715"/>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B6C1D96-0A12-0476-209C-503F93556448}"/>
                </a:ext>
              </a:extLst>
            </p:cNvPr>
            <p:cNvCxnSpPr>
              <a:cxnSpLocks/>
            </p:cNvCxnSpPr>
            <p:nvPr/>
          </p:nvCxnSpPr>
          <p:spPr>
            <a:xfrm>
              <a:off x="1241945" y="5264713"/>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1676560"/>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6A85D-BE5E-467C-1C11-7D30928C4F6C}"/>
              </a:ext>
            </a:extLst>
          </p:cNvPr>
          <p:cNvSpPr>
            <a:spLocks noGrp="1"/>
          </p:cNvSpPr>
          <p:nvPr>
            <p:ph type="body" sz="quarter" idx="14"/>
          </p:nvPr>
        </p:nvSpPr>
        <p:spPr/>
        <p:txBody>
          <a:bodyPr/>
          <a:lstStyle/>
          <a:p>
            <a:r>
              <a:rPr lang="en-GB" dirty="0"/>
              <a:t>EU DIGITAL SERVICES AND DATA INITIATIVES</a:t>
            </a:r>
          </a:p>
        </p:txBody>
      </p:sp>
      <p:sp>
        <p:nvSpPr>
          <p:cNvPr id="61" name="Oval 60">
            <a:extLst>
              <a:ext uri="{FF2B5EF4-FFF2-40B4-BE49-F238E27FC236}">
                <a16:creationId xmlns:a16="http://schemas.microsoft.com/office/drawing/2014/main" id="{0EC18170-5D6E-08C0-639D-118871D583C8}"/>
              </a:ext>
            </a:extLst>
          </p:cNvPr>
          <p:cNvSpPr/>
          <p:nvPr/>
        </p:nvSpPr>
        <p:spPr>
          <a:xfrm>
            <a:off x="3429000" y="2552700"/>
            <a:ext cx="1673382" cy="127618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latin typeface="Malgun Gothic" panose="020B0503020000020004" pitchFamily="34" charset="-127"/>
                <a:ea typeface="Malgun Gothic" panose="020B0503020000020004" pitchFamily="34" charset="-127"/>
              </a:rPr>
              <a:t>EU Digital Markets Act</a:t>
            </a:r>
          </a:p>
        </p:txBody>
      </p:sp>
      <p:sp>
        <p:nvSpPr>
          <p:cNvPr id="64" name="Oval 63">
            <a:extLst>
              <a:ext uri="{FF2B5EF4-FFF2-40B4-BE49-F238E27FC236}">
                <a16:creationId xmlns:a16="http://schemas.microsoft.com/office/drawing/2014/main" id="{12D47D58-399D-7CF0-3BF6-8E67481B302A}"/>
              </a:ext>
            </a:extLst>
          </p:cNvPr>
          <p:cNvSpPr/>
          <p:nvPr/>
        </p:nvSpPr>
        <p:spPr>
          <a:xfrm>
            <a:off x="3437082" y="6976887"/>
            <a:ext cx="1673382" cy="1276182"/>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chemeClr val="tx1"/>
                </a:solidFill>
                <a:latin typeface="Malgun Gothic" panose="020B0503020000020004" pitchFamily="34" charset="-127"/>
                <a:ea typeface="Malgun Gothic" panose="020B0503020000020004" pitchFamily="34" charset="-127"/>
              </a:rPr>
              <a:t>Data Governance Act</a:t>
            </a:r>
          </a:p>
        </p:txBody>
      </p:sp>
      <p:pic>
        <p:nvPicPr>
          <p:cNvPr id="65" name="Picture 2">
            <a:extLst>
              <a:ext uri="{FF2B5EF4-FFF2-40B4-BE49-F238E27FC236}">
                <a16:creationId xmlns:a16="http://schemas.microsoft.com/office/drawing/2014/main" id="{D311C9A8-80C2-EB0E-B33E-AA3705A029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70" y="4748401"/>
            <a:ext cx="2112567" cy="1454930"/>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Elbow Connector 1078">
            <a:extLst>
              <a:ext uri="{FF2B5EF4-FFF2-40B4-BE49-F238E27FC236}">
                <a16:creationId xmlns:a16="http://schemas.microsoft.com/office/drawing/2014/main" id="{1052FBA4-BE02-17E6-D600-409BF6CEFF6D}"/>
              </a:ext>
            </a:extLst>
          </p:cNvPr>
          <p:cNvCxnSpPr>
            <a:stCxn id="65" idx="3"/>
            <a:endCxn id="61" idx="2"/>
          </p:cNvCxnSpPr>
          <p:nvPr/>
        </p:nvCxnSpPr>
        <p:spPr>
          <a:xfrm flipV="1">
            <a:off x="2744937" y="3190791"/>
            <a:ext cx="684063" cy="2285075"/>
          </a:xfrm>
          <a:prstGeom prst="bentConnector3">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Elbow Connector 1085">
            <a:extLst>
              <a:ext uri="{FF2B5EF4-FFF2-40B4-BE49-F238E27FC236}">
                <a16:creationId xmlns:a16="http://schemas.microsoft.com/office/drawing/2014/main" id="{B9FA9F86-EFA9-21BB-2581-D64BEC53E5CA}"/>
              </a:ext>
            </a:extLst>
          </p:cNvPr>
          <p:cNvCxnSpPr>
            <a:cxnSpLocks/>
            <a:stCxn id="65" idx="3"/>
            <a:endCxn id="64" idx="2"/>
          </p:cNvCxnSpPr>
          <p:nvPr/>
        </p:nvCxnSpPr>
        <p:spPr>
          <a:xfrm>
            <a:off x="2744937" y="5475866"/>
            <a:ext cx="692145" cy="2139112"/>
          </a:xfrm>
          <a:prstGeom prst="bentConnector3">
            <a:avLst>
              <a:gd name="adj1" fmla="val 50000"/>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Graphic 2">
            <a:extLst>
              <a:ext uri="{FF2B5EF4-FFF2-40B4-BE49-F238E27FC236}">
                <a16:creationId xmlns:a16="http://schemas.microsoft.com/office/drawing/2014/main" id="{851B27CC-C0A9-E0FC-EB65-95A9CB2759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35200" y="9639300"/>
            <a:ext cx="1301519" cy="241022"/>
          </a:xfrm>
          <a:prstGeom prst="rect">
            <a:avLst/>
          </a:prstGeom>
        </p:spPr>
      </p:pic>
      <p:grpSp>
        <p:nvGrpSpPr>
          <p:cNvPr id="4" name="Group 3">
            <a:extLst>
              <a:ext uri="{FF2B5EF4-FFF2-40B4-BE49-F238E27FC236}">
                <a16:creationId xmlns:a16="http://schemas.microsoft.com/office/drawing/2014/main" id="{AAEB35ED-1292-47DF-A8D0-4E486383A0D3}"/>
              </a:ext>
            </a:extLst>
          </p:cNvPr>
          <p:cNvGrpSpPr/>
          <p:nvPr/>
        </p:nvGrpSpPr>
        <p:grpSpPr>
          <a:xfrm>
            <a:off x="5239958" y="2248812"/>
            <a:ext cx="9190980" cy="1883958"/>
            <a:chOff x="340600" y="4898144"/>
            <a:chExt cx="9190980" cy="1883958"/>
          </a:xfrm>
        </p:grpSpPr>
        <p:sp>
          <p:nvSpPr>
            <p:cNvPr id="5" name="Freeform: Shape 8">
              <a:extLst>
                <a:ext uri="{FF2B5EF4-FFF2-40B4-BE49-F238E27FC236}">
                  <a16:creationId xmlns:a16="http://schemas.microsoft.com/office/drawing/2014/main" id="{DCA6EE1D-6637-731D-AD7E-297B62C55C26}"/>
                </a:ext>
              </a:extLst>
            </p:cNvPr>
            <p:cNvSpPr/>
            <p:nvPr/>
          </p:nvSpPr>
          <p:spPr>
            <a:xfrm>
              <a:off x="340600" y="4898144"/>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November 2020</a:t>
              </a:r>
            </a:p>
          </p:txBody>
        </p:sp>
        <p:sp>
          <p:nvSpPr>
            <p:cNvPr id="6" name="Freeform: Shape 9">
              <a:extLst>
                <a:ext uri="{FF2B5EF4-FFF2-40B4-BE49-F238E27FC236}">
                  <a16:creationId xmlns:a16="http://schemas.microsoft.com/office/drawing/2014/main" id="{D1AB5E62-EEC5-4F46-A162-9C1F70501E93}"/>
                </a:ext>
              </a:extLst>
            </p:cNvPr>
            <p:cNvSpPr/>
            <p:nvPr/>
          </p:nvSpPr>
          <p:spPr>
            <a:xfrm>
              <a:off x="2140201" y="4898144"/>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tx2"/>
            </a:solidFill>
            <a:ln w="12700">
              <a:noFill/>
            </a:ln>
          </p:spPr>
          <p:style>
            <a:lnRef idx="2">
              <a:schemeClr val="lt1">
                <a:hueOff val="0"/>
                <a:satOff val="0"/>
                <a:lumOff val="0"/>
                <a:alphaOff val="0"/>
              </a:schemeClr>
            </a:lnRef>
            <a:fillRef idx="1">
              <a:schemeClr val="accent2">
                <a:shade val="80000"/>
                <a:hueOff val="183476"/>
                <a:satOff val="-20084"/>
                <a:lumOff val="10203"/>
                <a:alphaOff val="0"/>
              </a:schemeClr>
            </a:fillRef>
            <a:effectRef idx="0">
              <a:schemeClr val="accent2">
                <a:shade val="80000"/>
                <a:hueOff val="183476"/>
                <a:satOff val="-20084"/>
                <a:lumOff val="10203"/>
                <a:alphaOff val="0"/>
              </a:schemeClr>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November 2021</a:t>
              </a:r>
            </a:p>
          </p:txBody>
        </p:sp>
        <p:sp>
          <p:nvSpPr>
            <p:cNvPr id="7" name="Freeform: Shape 10">
              <a:extLst>
                <a:ext uri="{FF2B5EF4-FFF2-40B4-BE49-F238E27FC236}">
                  <a16:creationId xmlns:a16="http://schemas.microsoft.com/office/drawing/2014/main" id="{E78E5B71-7FFC-3960-2203-00D37CEFAC7D}"/>
                </a:ext>
              </a:extLst>
            </p:cNvPr>
            <p:cNvSpPr/>
            <p:nvPr/>
          </p:nvSpPr>
          <p:spPr>
            <a:xfrm>
              <a:off x="3937558" y="4898144"/>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June 2022</a:t>
              </a:r>
            </a:p>
          </p:txBody>
        </p:sp>
        <p:sp>
          <p:nvSpPr>
            <p:cNvPr id="8" name="Freeform: Shape 11">
              <a:extLst>
                <a:ext uri="{FF2B5EF4-FFF2-40B4-BE49-F238E27FC236}">
                  <a16:creationId xmlns:a16="http://schemas.microsoft.com/office/drawing/2014/main" id="{BB8D9998-B2A1-362B-60E6-A32FF2C04055}"/>
                </a:ext>
              </a:extLst>
            </p:cNvPr>
            <p:cNvSpPr/>
            <p:nvPr/>
          </p:nvSpPr>
          <p:spPr>
            <a:xfrm>
              <a:off x="5734915" y="4898144"/>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September 2023</a:t>
              </a:r>
            </a:p>
          </p:txBody>
        </p:sp>
        <p:sp>
          <p:nvSpPr>
            <p:cNvPr id="9" name="Freeform: Shape 12">
              <a:extLst>
                <a:ext uri="{FF2B5EF4-FFF2-40B4-BE49-F238E27FC236}">
                  <a16:creationId xmlns:a16="http://schemas.microsoft.com/office/drawing/2014/main" id="{2F8F0163-F50B-12A7-47DE-41EDBFEA8F83}"/>
                </a:ext>
              </a:extLst>
            </p:cNvPr>
            <p:cNvSpPr/>
            <p:nvPr/>
          </p:nvSpPr>
          <p:spPr>
            <a:xfrm>
              <a:off x="7534517" y="4898144"/>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4">
                <a:lumMod val="50000"/>
              </a:schemeClr>
            </a:solidFill>
            <a:ln w="12700">
              <a:noFill/>
            </a:ln>
          </p:spPr>
          <p:style>
            <a:lnRef idx="2">
              <a:schemeClr val="lt1">
                <a:hueOff val="0"/>
                <a:satOff val="0"/>
                <a:lumOff val="0"/>
                <a:alphaOff val="0"/>
              </a:schemeClr>
            </a:lnRef>
            <a:fillRef idx="1">
              <a:schemeClr val="accent2">
                <a:shade val="80000"/>
                <a:hueOff val="733905"/>
                <a:satOff val="-80334"/>
                <a:lumOff val="40810"/>
                <a:alphaOff val="0"/>
              </a:schemeClr>
            </a:fillRef>
            <a:effectRef idx="0">
              <a:schemeClr val="accent2">
                <a:shade val="80000"/>
                <a:hueOff val="733905"/>
                <a:satOff val="-80334"/>
                <a:lumOff val="40810"/>
                <a:alphaOff val="0"/>
              </a:schemeClr>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September 2025</a:t>
              </a:r>
            </a:p>
          </p:txBody>
        </p:sp>
        <p:cxnSp>
          <p:nvCxnSpPr>
            <p:cNvPr id="10" name="Straight Arrow Connector 9">
              <a:extLst>
                <a:ext uri="{FF2B5EF4-FFF2-40B4-BE49-F238E27FC236}">
                  <a16:creationId xmlns:a16="http://schemas.microsoft.com/office/drawing/2014/main" id="{BD4C58CE-9826-E07E-33C5-64A8DEF5F0CE}"/>
                </a:ext>
              </a:extLst>
            </p:cNvPr>
            <p:cNvCxnSpPr>
              <a:cxnSpLocks/>
            </p:cNvCxnSpPr>
            <p:nvPr/>
          </p:nvCxnSpPr>
          <p:spPr>
            <a:xfrm>
              <a:off x="8543846" y="5416804"/>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CC2E55-56A3-EA8F-89F2-6E4148C5D111}"/>
                </a:ext>
              </a:extLst>
            </p:cNvPr>
            <p:cNvSpPr txBox="1"/>
            <p:nvPr/>
          </p:nvSpPr>
          <p:spPr>
            <a:xfrm>
              <a:off x="7679238" y="5578498"/>
              <a:ext cx="1675269" cy="120360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Data Intermediation Services must comply</a:t>
              </a:r>
            </a:p>
          </p:txBody>
        </p:sp>
        <p:sp>
          <p:nvSpPr>
            <p:cNvPr id="12" name="TextBox 11">
              <a:extLst>
                <a:ext uri="{FF2B5EF4-FFF2-40B4-BE49-F238E27FC236}">
                  <a16:creationId xmlns:a16="http://schemas.microsoft.com/office/drawing/2014/main" id="{C6EF8AEB-6B6C-6FCD-7061-A2548ADAE687}"/>
                </a:ext>
              </a:extLst>
            </p:cNvPr>
            <p:cNvSpPr txBox="1"/>
            <p:nvPr/>
          </p:nvSpPr>
          <p:spPr>
            <a:xfrm>
              <a:off x="5866176" y="5578498"/>
              <a:ext cx="1675268" cy="120360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The </a:t>
              </a:r>
              <a:r>
                <a:rPr lang="en-GB" sz="1400" dirty="0" err="1">
                  <a:solidFill>
                    <a:schemeClr val="tx1"/>
                  </a:solidFill>
                  <a:latin typeface="Malgun Gothic" panose="020B0503020000020004" pitchFamily="34" charset="-127"/>
                  <a:ea typeface="Malgun Gothic" panose="020B0503020000020004" pitchFamily="34" charset="-127"/>
                </a:rPr>
                <a:t>DGA</a:t>
              </a:r>
              <a:r>
                <a:rPr lang="en-GB" sz="1400" dirty="0">
                  <a:solidFill>
                    <a:schemeClr val="tx1"/>
                  </a:solidFill>
                  <a:latin typeface="Malgun Gothic" panose="020B0503020000020004" pitchFamily="34" charset="-127"/>
                  <a:ea typeface="Malgun Gothic" panose="020B0503020000020004" pitchFamily="34" charset="-127"/>
                </a:rPr>
                <a:t> becomes applicable</a:t>
              </a:r>
            </a:p>
          </p:txBody>
        </p:sp>
        <p:sp>
          <p:nvSpPr>
            <p:cNvPr id="13" name="TextBox 12">
              <a:extLst>
                <a:ext uri="{FF2B5EF4-FFF2-40B4-BE49-F238E27FC236}">
                  <a16:creationId xmlns:a16="http://schemas.microsoft.com/office/drawing/2014/main" id="{FEFC0EC4-3917-1867-B59F-1C2DE273F928}"/>
                </a:ext>
              </a:extLst>
            </p:cNvPr>
            <p:cNvSpPr txBox="1"/>
            <p:nvPr/>
          </p:nvSpPr>
          <p:spPr>
            <a:xfrm>
              <a:off x="4059060" y="5578498"/>
              <a:ext cx="1675268" cy="120360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The </a:t>
              </a:r>
              <a:r>
                <a:rPr lang="en-GB" sz="1400" dirty="0" err="1">
                  <a:solidFill>
                    <a:schemeClr val="tx1"/>
                  </a:solidFill>
                  <a:latin typeface="Malgun Gothic" panose="020B0503020000020004" pitchFamily="34" charset="-127"/>
                  <a:ea typeface="Malgun Gothic" panose="020B0503020000020004" pitchFamily="34" charset="-127"/>
                </a:rPr>
                <a:t>DGA</a:t>
              </a:r>
              <a:r>
                <a:rPr lang="en-GB" sz="1400" dirty="0">
                  <a:solidFill>
                    <a:schemeClr val="tx1"/>
                  </a:solidFill>
                  <a:latin typeface="Malgun Gothic" panose="020B0503020000020004" pitchFamily="34" charset="-127"/>
                  <a:ea typeface="Malgun Gothic" panose="020B0503020000020004" pitchFamily="34" charset="-127"/>
                </a:rPr>
                <a:t> entered into force</a:t>
              </a:r>
            </a:p>
          </p:txBody>
        </p:sp>
        <p:sp>
          <p:nvSpPr>
            <p:cNvPr id="14" name="TextBox 13">
              <a:extLst>
                <a:ext uri="{FF2B5EF4-FFF2-40B4-BE49-F238E27FC236}">
                  <a16:creationId xmlns:a16="http://schemas.microsoft.com/office/drawing/2014/main" id="{B78B93F3-FC43-749B-2482-6FF64B97139F}"/>
                </a:ext>
              </a:extLst>
            </p:cNvPr>
            <p:cNvSpPr txBox="1"/>
            <p:nvPr/>
          </p:nvSpPr>
          <p:spPr>
            <a:xfrm>
              <a:off x="2243048" y="5578498"/>
              <a:ext cx="1675268" cy="120360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Political agreement reached by European Parliament and Council of the EU</a:t>
              </a:r>
            </a:p>
          </p:txBody>
        </p:sp>
        <p:sp>
          <p:nvSpPr>
            <p:cNvPr id="15" name="TextBox 14">
              <a:extLst>
                <a:ext uri="{FF2B5EF4-FFF2-40B4-BE49-F238E27FC236}">
                  <a16:creationId xmlns:a16="http://schemas.microsoft.com/office/drawing/2014/main" id="{D0D78153-C5BE-6803-B8FE-0CAD173A635F}"/>
                </a:ext>
              </a:extLst>
            </p:cNvPr>
            <p:cNvSpPr txBox="1"/>
            <p:nvPr/>
          </p:nvSpPr>
          <p:spPr>
            <a:xfrm>
              <a:off x="443470" y="5578498"/>
              <a:ext cx="1675268" cy="120360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Proposal for </a:t>
              </a:r>
              <a:r>
                <a:rPr lang="en-GB" sz="1400" dirty="0" err="1">
                  <a:solidFill>
                    <a:schemeClr val="tx1"/>
                  </a:solidFill>
                  <a:latin typeface="Malgun Gothic" panose="020B0503020000020004" pitchFamily="34" charset="-127"/>
                  <a:ea typeface="Malgun Gothic" panose="020B0503020000020004" pitchFamily="34" charset="-127"/>
                </a:rPr>
                <a:t>DGA</a:t>
              </a:r>
              <a:r>
                <a:rPr lang="en-GB" sz="1400" dirty="0">
                  <a:solidFill>
                    <a:schemeClr val="tx1"/>
                  </a:solidFill>
                  <a:latin typeface="Malgun Gothic" panose="020B0503020000020004" pitchFamily="34" charset="-127"/>
                  <a:ea typeface="Malgun Gothic" panose="020B0503020000020004" pitchFamily="34" charset="-127"/>
                </a:rPr>
                <a:t> published by European Commission</a:t>
              </a:r>
            </a:p>
          </p:txBody>
        </p:sp>
        <p:cxnSp>
          <p:nvCxnSpPr>
            <p:cNvPr id="16" name="Straight Arrow Connector 15">
              <a:extLst>
                <a:ext uri="{FF2B5EF4-FFF2-40B4-BE49-F238E27FC236}">
                  <a16:creationId xmlns:a16="http://schemas.microsoft.com/office/drawing/2014/main" id="{87D8C342-9293-9836-28FE-DBD00F427667}"/>
                </a:ext>
              </a:extLst>
            </p:cNvPr>
            <p:cNvCxnSpPr>
              <a:cxnSpLocks/>
            </p:cNvCxnSpPr>
            <p:nvPr/>
          </p:nvCxnSpPr>
          <p:spPr>
            <a:xfrm>
              <a:off x="6720270" y="5416804"/>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1A594F-A281-5E8A-3300-CFC81DFD8570}"/>
                </a:ext>
              </a:extLst>
            </p:cNvPr>
            <p:cNvCxnSpPr>
              <a:cxnSpLocks/>
            </p:cNvCxnSpPr>
            <p:nvPr/>
          </p:nvCxnSpPr>
          <p:spPr>
            <a:xfrm>
              <a:off x="4910845" y="5416802"/>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2D675D-02EE-E319-1B11-797F71FD46CB}"/>
                </a:ext>
              </a:extLst>
            </p:cNvPr>
            <p:cNvCxnSpPr>
              <a:cxnSpLocks/>
            </p:cNvCxnSpPr>
            <p:nvPr/>
          </p:nvCxnSpPr>
          <p:spPr>
            <a:xfrm>
              <a:off x="3101420" y="5416803"/>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2BEFBD2-236B-7868-AF29-4298E5D7A44E}"/>
                </a:ext>
              </a:extLst>
            </p:cNvPr>
            <p:cNvCxnSpPr>
              <a:cxnSpLocks/>
            </p:cNvCxnSpPr>
            <p:nvPr/>
          </p:nvCxnSpPr>
          <p:spPr>
            <a:xfrm>
              <a:off x="1241886" y="5416801"/>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2D6F814-AA86-8208-5530-926A986BDD4C}"/>
              </a:ext>
            </a:extLst>
          </p:cNvPr>
          <p:cNvGrpSpPr/>
          <p:nvPr/>
        </p:nvGrpSpPr>
        <p:grpSpPr>
          <a:xfrm>
            <a:off x="5148564" y="6660839"/>
            <a:ext cx="9031941" cy="1908278"/>
            <a:chOff x="340659" y="4746056"/>
            <a:chExt cx="7391378" cy="1908278"/>
          </a:xfrm>
        </p:grpSpPr>
        <p:sp>
          <p:nvSpPr>
            <p:cNvPr id="21" name="Freeform: Shape 22">
              <a:extLst>
                <a:ext uri="{FF2B5EF4-FFF2-40B4-BE49-F238E27FC236}">
                  <a16:creationId xmlns:a16="http://schemas.microsoft.com/office/drawing/2014/main" id="{5E2D17F7-C51C-1CBA-926E-A88E1DAE7B39}"/>
                </a:ext>
              </a:extLst>
            </p:cNvPr>
            <p:cNvSpPr/>
            <p:nvPr/>
          </p:nvSpPr>
          <p:spPr>
            <a:xfrm>
              <a:off x="340659"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April 2021</a:t>
              </a:r>
            </a:p>
          </p:txBody>
        </p:sp>
        <p:sp>
          <p:nvSpPr>
            <p:cNvPr id="22" name="Freeform: Shape 23">
              <a:extLst>
                <a:ext uri="{FF2B5EF4-FFF2-40B4-BE49-F238E27FC236}">
                  <a16:creationId xmlns:a16="http://schemas.microsoft.com/office/drawing/2014/main" id="{8E314FB7-9695-2572-952D-B5741EE89F22}"/>
                </a:ext>
              </a:extLst>
            </p:cNvPr>
            <p:cNvSpPr/>
            <p:nvPr/>
          </p:nvSpPr>
          <p:spPr>
            <a:xfrm>
              <a:off x="2140260"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tx2"/>
            </a:solidFill>
            <a:ln w="12700">
              <a:noFill/>
            </a:ln>
          </p:spPr>
          <p:style>
            <a:lnRef idx="2">
              <a:schemeClr val="lt1">
                <a:hueOff val="0"/>
                <a:satOff val="0"/>
                <a:lumOff val="0"/>
                <a:alphaOff val="0"/>
              </a:schemeClr>
            </a:lnRef>
            <a:fillRef idx="1">
              <a:schemeClr val="accent2">
                <a:shade val="80000"/>
                <a:hueOff val="183476"/>
                <a:satOff val="-20084"/>
                <a:lumOff val="10203"/>
                <a:alphaOff val="0"/>
              </a:schemeClr>
            </a:fillRef>
            <a:effectRef idx="0">
              <a:schemeClr val="accent2">
                <a:shade val="80000"/>
                <a:hueOff val="183476"/>
                <a:satOff val="-20084"/>
                <a:lumOff val="10203"/>
                <a:alphaOff val="0"/>
              </a:schemeClr>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April 2022</a:t>
              </a:r>
            </a:p>
          </p:txBody>
        </p:sp>
        <p:sp>
          <p:nvSpPr>
            <p:cNvPr id="23" name="Freeform: Shape 24">
              <a:extLst>
                <a:ext uri="{FF2B5EF4-FFF2-40B4-BE49-F238E27FC236}">
                  <a16:creationId xmlns:a16="http://schemas.microsoft.com/office/drawing/2014/main" id="{586F3DFD-D467-35B2-FF3F-D072D78D5FFC}"/>
                </a:ext>
              </a:extLst>
            </p:cNvPr>
            <p:cNvSpPr/>
            <p:nvPr/>
          </p:nvSpPr>
          <p:spPr>
            <a:xfrm>
              <a:off x="3937617"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dirty="0">
                  <a:latin typeface="Malgun Gothic" panose="020B0503020000020004" pitchFamily="34" charset="-127"/>
                  <a:ea typeface="Malgun Gothic" panose="020B0503020000020004" pitchFamily="34" charset="-127"/>
                </a:rPr>
                <a:t>Second Semester 2022</a:t>
              </a:r>
              <a:endParaRPr lang="en-GB" sz="1400" b="1" kern="1200" dirty="0">
                <a:latin typeface="Malgun Gothic" panose="020B0503020000020004" pitchFamily="34" charset="-127"/>
                <a:ea typeface="Malgun Gothic" panose="020B0503020000020004" pitchFamily="34" charset="-127"/>
              </a:endParaRPr>
            </a:p>
          </p:txBody>
        </p:sp>
        <p:sp>
          <p:nvSpPr>
            <p:cNvPr id="24" name="Freeform: Shape 25">
              <a:extLst>
                <a:ext uri="{FF2B5EF4-FFF2-40B4-BE49-F238E27FC236}">
                  <a16:creationId xmlns:a16="http://schemas.microsoft.com/office/drawing/2014/main" id="{F03E9936-ED42-63B9-9202-B22F7DC738BE}"/>
                </a:ext>
              </a:extLst>
            </p:cNvPr>
            <p:cNvSpPr/>
            <p:nvPr/>
          </p:nvSpPr>
          <p:spPr>
            <a:xfrm>
              <a:off x="5734974" y="4746056"/>
              <a:ext cx="1997063" cy="526706"/>
            </a:xfrm>
            <a:custGeom>
              <a:avLst/>
              <a:gdLst>
                <a:gd name="connsiteX0" fmla="*/ 0 w 1997063"/>
                <a:gd name="connsiteY0" fmla="*/ 0 h 526706"/>
                <a:gd name="connsiteX1" fmla="*/ 1733710 w 1997063"/>
                <a:gd name="connsiteY1" fmla="*/ 0 h 526706"/>
                <a:gd name="connsiteX2" fmla="*/ 1997063 w 1997063"/>
                <a:gd name="connsiteY2" fmla="*/ 263353 h 526706"/>
                <a:gd name="connsiteX3" fmla="*/ 1733710 w 1997063"/>
                <a:gd name="connsiteY3" fmla="*/ 526706 h 526706"/>
                <a:gd name="connsiteX4" fmla="*/ 0 w 1997063"/>
                <a:gd name="connsiteY4" fmla="*/ 526706 h 526706"/>
                <a:gd name="connsiteX5" fmla="*/ 263353 w 1997063"/>
                <a:gd name="connsiteY5" fmla="*/ 263353 h 526706"/>
                <a:gd name="connsiteX6" fmla="*/ 0 w 1997063"/>
                <a:gd name="connsiteY6" fmla="*/ 0 h 52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063" h="526706">
                  <a:moveTo>
                    <a:pt x="0" y="0"/>
                  </a:moveTo>
                  <a:lnTo>
                    <a:pt x="1733710" y="0"/>
                  </a:lnTo>
                  <a:lnTo>
                    <a:pt x="1997063" y="263353"/>
                  </a:lnTo>
                  <a:lnTo>
                    <a:pt x="1733710" y="526706"/>
                  </a:lnTo>
                  <a:lnTo>
                    <a:pt x="0" y="526706"/>
                  </a:lnTo>
                  <a:lnTo>
                    <a:pt x="263353" y="263353"/>
                  </a:lnTo>
                  <a:lnTo>
                    <a:pt x="0"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315360" tIns="17336" rIns="280689" bIns="17336" numCol="1" spcCol="1270" anchor="ctr" anchorCtr="0">
              <a:noAutofit/>
            </a:bodyPr>
            <a:lstStyle/>
            <a:p>
              <a:pPr marL="0" lvl="0" indent="0" algn="ctr" defTabSz="577850">
                <a:lnSpc>
                  <a:spcPct val="90000"/>
                </a:lnSpc>
                <a:spcBef>
                  <a:spcPct val="0"/>
                </a:spcBef>
                <a:spcAft>
                  <a:spcPct val="35000"/>
                </a:spcAft>
                <a:buNone/>
              </a:pPr>
              <a:r>
                <a:rPr lang="en-GB" sz="1400" b="1" kern="1200" dirty="0">
                  <a:latin typeface="Malgun Gothic" panose="020B0503020000020004" pitchFamily="34" charset="-127"/>
                  <a:ea typeface="Malgun Gothic" panose="020B0503020000020004" pitchFamily="34" charset="-127"/>
                </a:rPr>
                <a:t>2023</a:t>
              </a:r>
            </a:p>
          </p:txBody>
        </p:sp>
        <p:sp>
          <p:nvSpPr>
            <p:cNvPr id="25" name="TextBox 24">
              <a:extLst>
                <a:ext uri="{FF2B5EF4-FFF2-40B4-BE49-F238E27FC236}">
                  <a16:creationId xmlns:a16="http://schemas.microsoft.com/office/drawing/2014/main" id="{7B147B4D-FAA0-2E77-8186-0B8139D44AC1}"/>
                </a:ext>
              </a:extLst>
            </p:cNvPr>
            <p:cNvSpPr txBox="1"/>
            <p:nvPr/>
          </p:nvSpPr>
          <p:spPr>
            <a:xfrm>
              <a:off x="5882695" y="5426410"/>
              <a:ext cx="1675268" cy="122792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Anticipated Approval of AIA</a:t>
              </a:r>
            </a:p>
            <a:p>
              <a:pPr algn="ctr"/>
              <a:endParaRPr lang="en-US" sz="1400" dirty="0">
                <a:solidFill>
                  <a:schemeClr val="tx1"/>
                </a:solidFill>
              </a:endParaRPr>
            </a:p>
          </p:txBody>
        </p:sp>
        <p:sp>
          <p:nvSpPr>
            <p:cNvPr id="26" name="TextBox 25">
              <a:extLst>
                <a:ext uri="{FF2B5EF4-FFF2-40B4-BE49-F238E27FC236}">
                  <a16:creationId xmlns:a16="http://schemas.microsoft.com/office/drawing/2014/main" id="{F5DB76EE-D67B-2CC4-80DF-21D335BD08A2}"/>
                </a:ext>
              </a:extLst>
            </p:cNvPr>
            <p:cNvSpPr txBox="1"/>
            <p:nvPr/>
          </p:nvSpPr>
          <p:spPr>
            <a:xfrm>
              <a:off x="4059119" y="5426410"/>
              <a:ext cx="1675268" cy="122792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Ongoing discussions in EU Parliament and EU Council</a:t>
              </a:r>
              <a:endParaRPr lang="en-US" sz="1400" dirty="0">
                <a:solidFill>
                  <a:schemeClr val="tx1"/>
                </a:solidFill>
                <a:latin typeface="Malgun Gothic" panose="020B0503020000020004" pitchFamily="34" charset="-127"/>
                <a:ea typeface="Malgun Gothic" panose="020B0503020000020004" pitchFamily="34" charset="-127"/>
              </a:endParaRPr>
            </a:p>
          </p:txBody>
        </p:sp>
        <p:sp>
          <p:nvSpPr>
            <p:cNvPr id="27" name="TextBox 26">
              <a:extLst>
                <a:ext uri="{FF2B5EF4-FFF2-40B4-BE49-F238E27FC236}">
                  <a16:creationId xmlns:a16="http://schemas.microsoft.com/office/drawing/2014/main" id="{537F3914-3EE9-F7C5-94BE-E27CEA27E32A}"/>
                </a:ext>
              </a:extLst>
            </p:cNvPr>
            <p:cNvSpPr txBox="1"/>
            <p:nvPr/>
          </p:nvSpPr>
          <p:spPr>
            <a:xfrm>
              <a:off x="2243107" y="5426410"/>
              <a:ext cx="1675268" cy="122792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EU Parliament issued proposed amendments to AIA</a:t>
              </a:r>
              <a:endParaRPr lang="en-US" sz="1400" dirty="0">
                <a:solidFill>
                  <a:schemeClr val="tx1"/>
                </a:solidFill>
                <a:latin typeface="Malgun Gothic" panose="020B0503020000020004" pitchFamily="34" charset="-127"/>
                <a:ea typeface="Malgun Gothic" panose="020B0503020000020004" pitchFamily="34" charset="-127"/>
              </a:endParaRPr>
            </a:p>
          </p:txBody>
        </p:sp>
        <p:sp>
          <p:nvSpPr>
            <p:cNvPr id="28" name="TextBox 27">
              <a:extLst>
                <a:ext uri="{FF2B5EF4-FFF2-40B4-BE49-F238E27FC236}">
                  <a16:creationId xmlns:a16="http://schemas.microsoft.com/office/drawing/2014/main" id="{9F746444-7F8F-26F9-7C38-F015E130AB4C}"/>
                </a:ext>
              </a:extLst>
            </p:cNvPr>
            <p:cNvSpPr txBox="1"/>
            <p:nvPr/>
          </p:nvSpPr>
          <p:spPr>
            <a:xfrm>
              <a:off x="443529" y="5426410"/>
              <a:ext cx="1675268" cy="1227924"/>
            </a:xfrm>
            <a:prstGeom prst="rect">
              <a:avLst/>
            </a:prstGeom>
            <a:solidFill>
              <a:schemeClr val="bg2">
                <a:alpha val="5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r>
                <a:rPr lang="en-GB" sz="1400" dirty="0">
                  <a:solidFill>
                    <a:schemeClr val="tx1"/>
                  </a:solidFill>
                  <a:latin typeface="Malgun Gothic" panose="020B0503020000020004" pitchFamily="34" charset="-127"/>
                  <a:ea typeface="Malgun Gothic" panose="020B0503020000020004" pitchFamily="34" charset="-127"/>
                </a:rPr>
                <a:t>Commission published proposal for an EU regulatory framework on artificial intelligence – the AIA</a:t>
              </a:r>
              <a:endParaRPr lang="en-US" sz="1400" dirty="0">
                <a:solidFill>
                  <a:schemeClr val="tx1"/>
                </a:solidFill>
                <a:latin typeface="Malgun Gothic" panose="020B0503020000020004" pitchFamily="34" charset="-127"/>
                <a:ea typeface="Malgun Gothic" panose="020B0503020000020004" pitchFamily="34" charset="-127"/>
              </a:endParaRPr>
            </a:p>
          </p:txBody>
        </p:sp>
        <p:cxnSp>
          <p:nvCxnSpPr>
            <p:cNvPr id="29" name="Straight Arrow Connector 28">
              <a:extLst>
                <a:ext uri="{FF2B5EF4-FFF2-40B4-BE49-F238E27FC236}">
                  <a16:creationId xmlns:a16="http://schemas.microsoft.com/office/drawing/2014/main" id="{9D3C93E0-F21B-FF01-F7A5-BC506EA78254}"/>
                </a:ext>
              </a:extLst>
            </p:cNvPr>
            <p:cNvCxnSpPr>
              <a:cxnSpLocks/>
            </p:cNvCxnSpPr>
            <p:nvPr/>
          </p:nvCxnSpPr>
          <p:spPr>
            <a:xfrm>
              <a:off x="6720329" y="5264716"/>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90C287-F858-E6C6-F6F1-E512C6016526}"/>
                </a:ext>
              </a:extLst>
            </p:cNvPr>
            <p:cNvCxnSpPr>
              <a:cxnSpLocks/>
            </p:cNvCxnSpPr>
            <p:nvPr/>
          </p:nvCxnSpPr>
          <p:spPr>
            <a:xfrm>
              <a:off x="4910904" y="5264714"/>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D273706-F63D-A532-89C0-A630A4610930}"/>
                </a:ext>
              </a:extLst>
            </p:cNvPr>
            <p:cNvCxnSpPr>
              <a:cxnSpLocks/>
            </p:cNvCxnSpPr>
            <p:nvPr/>
          </p:nvCxnSpPr>
          <p:spPr>
            <a:xfrm>
              <a:off x="3101479" y="5264715"/>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9533BAA-B3B4-C982-3C70-B170CA334368}"/>
                </a:ext>
              </a:extLst>
            </p:cNvPr>
            <p:cNvCxnSpPr>
              <a:cxnSpLocks/>
            </p:cNvCxnSpPr>
            <p:nvPr/>
          </p:nvCxnSpPr>
          <p:spPr>
            <a:xfrm>
              <a:off x="1241945" y="5264713"/>
              <a:ext cx="1" cy="1545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893275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FA07B-8731-F897-634D-7B3F2933AC6E}"/>
              </a:ext>
            </a:extLst>
          </p:cNvPr>
          <p:cNvSpPr>
            <a:spLocks noGrp="1"/>
          </p:cNvSpPr>
          <p:nvPr>
            <p:ph type="body" sz="quarter" idx="14"/>
          </p:nvPr>
        </p:nvSpPr>
        <p:spPr/>
        <p:txBody>
          <a:bodyPr/>
          <a:lstStyle/>
          <a:p>
            <a:r>
              <a:rPr lang="en-GB" dirty="0"/>
              <a:t>DATA GOVERNANCE </a:t>
            </a:r>
          </a:p>
        </p:txBody>
      </p:sp>
      <p:sp>
        <p:nvSpPr>
          <p:cNvPr id="3" name="Text Placeholder 2">
            <a:extLst>
              <a:ext uri="{FF2B5EF4-FFF2-40B4-BE49-F238E27FC236}">
                <a16:creationId xmlns:a16="http://schemas.microsoft.com/office/drawing/2014/main" id="{D805BF2D-C0F0-2434-C89D-CABEBF5B8931}"/>
              </a:ext>
            </a:extLst>
          </p:cNvPr>
          <p:cNvSpPr txBox="1">
            <a:spLocks/>
          </p:cNvSpPr>
          <p:nvPr/>
        </p:nvSpPr>
        <p:spPr>
          <a:xfrm>
            <a:off x="1295400" y="3086100"/>
            <a:ext cx="12954000" cy="5105400"/>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Aim: </a:t>
            </a:r>
            <a:r>
              <a:rPr lang="en-GB" sz="1800" b="1" dirty="0">
                <a:solidFill>
                  <a:schemeClr val="tx1"/>
                </a:solidFill>
                <a:latin typeface="Malgun Gothic" panose="020B0503020000020004" pitchFamily="34" charset="-127"/>
                <a:ea typeface="Malgun Gothic" panose="020B0503020000020004" pitchFamily="34" charset="-127"/>
              </a:rPr>
              <a:t> </a:t>
            </a:r>
            <a:r>
              <a:rPr lang="en-GB" sz="1800" dirty="0">
                <a:solidFill>
                  <a:schemeClr val="tx1"/>
                </a:solidFill>
                <a:latin typeface="Malgun Gothic" panose="020B0503020000020004" pitchFamily="34" charset="-127"/>
                <a:ea typeface="Malgun Gothic" panose="020B0503020000020004" pitchFamily="34" charset="-127"/>
              </a:rPr>
              <a:t>Enabling “more data and good quality data” to fuel innovation. </a:t>
            </a:r>
            <a:endParaRPr lang="en-US" sz="1800" b="1" kern="500"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Main purpose: </a:t>
            </a:r>
            <a:r>
              <a:rPr lang="en-GB" sz="1800" dirty="0">
                <a:solidFill>
                  <a:schemeClr val="tx1"/>
                </a:solidFill>
                <a:latin typeface="Malgun Gothic" panose="020B0503020000020004" pitchFamily="34" charset="-127"/>
                <a:ea typeface="Malgun Gothic" panose="020B0503020000020004" pitchFamily="34" charset="-127"/>
              </a:rPr>
              <a:t>Provides a framework to ensure that data can be shared with confidence and be technically easy to re-use.</a:t>
            </a: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Sectors mainly impacted: </a:t>
            </a:r>
            <a:r>
              <a:rPr lang="en-US" sz="1800" dirty="0">
                <a:solidFill>
                  <a:schemeClr val="tx1"/>
                </a:solidFill>
                <a:latin typeface="Malgun Gothic" panose="020B0503020000020004" pitchFamily="34" charset="-127"/>
                <a:ea typeface="Malgun Gothic" panose="020B0503020000020004" pitchFamily="34" charset="-127"/>
              </a:rPr>
              <a:t>Impacts a range of sectors, including health, environment, energy, agriculture, mobility, finance, manufacturing and public administration.</a:t>
            </a: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Governance and Enforcement: </a:t>
            </a:r>
            <a:r>
              <a:rPr lang="en-US" sz="1800" dirty="0">
                <a:solidFill>
                  <a:schemeClr val="tx1"/>
                </a:solidFill>
                <a:latin typeface="Malgun Gothic" panose="020B0503020000020004" pitchFamily="34" charset="-127"/>
                <a:ea typeface="Malgun Gothic" panose="020B0503020000020004" pitchFamily="34" charset="-127"/>
              </a:rPr>
              <a:t>National competent authorities and European Data Innovation Board.</a:t>
            </a: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Practical impact:</a:t>
            </a:r>
            <a:r>
              <a:rPr lang="en-GB" sz="1800" b="1" dirty="0">
                <a:solidFill>
                  <a:schemeClr val="tx1"/>
                </a:solidFill>
                <a:latin typeface="Malgun Gothic" panose="020B0503020000020004" pitchFamily="34" charset="-127"/>
                <a:ea typeface="Malgun Gothic" panose="020B0503020000020004" pitchFamily="34" charset="-127"/>
              </a:rPr>
              <a:t> </a:t>
            </a:r>
            <a:r>
              <a:rPr lang="en-GB" sz="1800" dirty="0">
                <a:solidFill>
                  <a:schemeClr val="tx1"/>
                </a:solidFill>
                <a:latin typeface="Malgun Gothic" panose="020B0503020000020004" pitchFamily="34" charset="-127"/>
                <a:ea typeface="Malgun Gothic" panose="020B0503020000020004" pitchFamily="34" charset="-127"/>
              </a:rPr>
              <a:t>Fosters the availability of data for use by increasing trust in data intermediaries and strengthening data-sharing mechanisms across the EU.</a:t>
            </a:r>
            <a:endParaRPr lang="en-US" sz="1800"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Extraterritorial scope: </a:t>
            </a:r>
            <a:r>
              <a:rPr lang="en-GB" sz="1800" dirty="0">
                <a:solidFill>
                  <a:schemeClr val="tx1"/>
                </a:solidFill>
                <a:latin typeface="Malgun Gothic" panose="020B0503020000020004" pitchFamily="34" charset="-127"/>
                <a:ea typeface="Malgun Gothic" panose="020B0503020000020004" pitchFamily="34" charset="-127"/>
              </a:rPr>
              <a:t>DGA will apply to data intermediaries providing services into the EU and data altruism organisations that are collecting data from within the EU. </a:t>
            </a:r>
            <a:endParaRPr lang="en-US" sz="1800"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pPr>
            <a:endParaRPr lang="en-US" sz="1800" dirty="0">
              <a:solidFill>
                <a:schemeClr val="tx1"/>
              </a:solidFill>
            </a:endParaRPr>
          </a:p>
        </p:txBody>
      </p:sp>
      <p:grpSp>
        <p:nvGrpSpPr>
          <p:cNvPr id="4" name="Group 3">
            <a:extLst>
              <a:ext uri="{FF2B5EF4-FFF2-40B4-BE49-F238E27FC236}">
                <a16:creationId xmlns:a16="http://schemas.microsoft.com/office/drawing/2014/main" id="{A1B198AC-96C8-D195-4F0D-0A88D3014305}"/>
              </a:ext>
            </a:extLst>
          </p:cNvPr>
          <p:cNvGrpSpPr>
            <a:grpSpLocks noChangeAspect="1"/>
          </p:cNvGrpSpPr>
          <p:nvPr/>
        </p:nvGrpSpPr>
        <p:grpSpPr>
          <a:xfrm>
            <a:off x="878650" y="3086100"/>
            <a:ext cx="365760" cy="376214"/>
            <a:chOff x="-1363067" y="653858"/>
            <a:chExt cx="622293" cy="640080"/>
          </a:xfrm>
        </p:grpSpPr>
        <p:sp>
          <p:nvSpPr>
            <p:cNvPr id="5" name="Oval 4">
              <a:extLst>
                <a:ext uri="{FF2B5EF4-FFF2-40B4-BE49-F238E27FC236}">
                  <a16:creationId xmlns:a16="http://schemas.microsoft.com/office/drawing/2014/main" id="{FA296D0F-615A-F503-F757-D30642C22A87}"/>
                </a:ext>
              </a:extLst>
            </p:cNvPr>
            <p:cNvSpPr>
              <a:spLocks noChangeAspect="1"/>
            </p:cNvSpPr>
            <p:nvPr/>
          </p:nvSpPr>
          <p:spPr>
            <a:xfrm>
              <a:off x="-1363067" y="653858"/>
              <a:ext cx="622293"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6" name="Graphic 4">
              <a:extLst>
                <a:ext uri="{FF2B5EF4-FFF2-40B4-BE49-F238E27FC236}">
                  <a16:creationId xmlns:a16="http://schemas.microsoft.com/office/drawing/2014/main" id="{BCCABA88-C213-12B5-DF2A-1A496475222A}"/>
                </a:ext>
              </a:extLst>
            </p:cNvPr>
            <p:cNvGrpSpPr>
              <a:grpSpLocks noChangeAspect="1"/>
            </p:cNvGrpSpPr>
            <p:nvPr/>
          </p:nvGrpSpPr>
          <p:grpSpPr>
            <a:xfrm>
              <a:off x="-1234801" y="795717"/>
              <a:ext cx="365760" cy="365506"/>
              <a:chOff x="5322117" y="5806439"/>
              <a:chExt cx="566332" cy="565940"/>
            </a:xfrm>
            <a:noFill/>
          </p:grpSpPr>
          <p:sp>
            <p:nvSpPr>
              <p:cNvPr id="7" name="Freeform: Shape 37">
                <a:extLst>
                  <a:ext uri="{FF2B5EF4-FFF2-40B4-BE49-F238E27FC236}">
                    <a16:creationId xmlns:a16="http://schemas.microsoft.com/office/drawing/2014/main" id="{EBE349E7-9E1E-26B7-B741-3526EB57173F}"/>
                  </a:ext>
                </a:extLst>
              </p:cNvPr>
              <p:cNvSpPr/>
              <p:nvPr/>
            </p:nvSpPr>
            <p:spPr>
              <a:xfrm>
                <a:off x="5322117" y="5869280"/>
                <a:ext cx="503729" cy="503098"/>
              </a:xfrm>
              <a:custGeom>
                <a:avLst/>
                <a:gdLst>
                  <a:gd name="connsiteX0" fmla="*/ 73795 w 503729"/>
                  <a:gd name="connsiteY0" fmla="*/ 429411 h 503098"/>
                  <a:gd name="connsiteX1" fmla="*/ 73795 w 503729"/>
                  <a:gd name="connsiteY1" fmla="*/ 73652 h 503098"/>
                  <a:gd name="connsiteX2" fmla="*/ 429935 w 503729"/>
                  <a:gd name="connsiteY2" fmla="*/ 73652 h 503098"/>
                  <a:gd name="connsiteX3" fmla="*/ 429935 w 503729"/>
                  <a:gd name="connsiteY3" fmla="*/ 429411 h 503098"/>
                  <a:gd name="connsiteX4" fmla="*/ 73795 w 503729"/>
                  <a:gd name="connsiteY4" fmla="*/ 429411 h 503098"/>
                  <a:gd name="connsiteX5" fmla="*/ 73795 w 503729"/>
                  <a:gd name="connsiteY5" fmla="*/ 429411 h 5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29" h="503098">
                    <a:moveTo>
                      <a:pt x="73795" y="429411"/>
                    </a:moveTo>
                    <a:cubicBezTo>
                      <a:pt x="-24598" y="331208"/>
                      <a:pt x="-24598" y="171855"/>
                      <a:pt x="73795" y="73652"/>
                    </a:cubicBezTo>
                    <a:cubicBezTo>
                      <a:pt x="172188" y="-24551"/>
                      <a:pt x="331637" y="-24551"/>
                      <a:pt x="429935" y="73652"/>
                    </a:cubicBezTo>
                    <a:cubicBezTo>
                      <a:pt x="528328" y="171855"/>
                      <a:pt x="528328" y="331208"/>
                      <a:pt x="429935" y="429411"/>
                    </a:cubicBezTo>
                    <a:cubicBezTo>
                      <a:pt x="331541" y="527614"/>
                      <a:pt x="172188" y="527709"/>
                      <a:pt x="73795" y="429411"/>
                    </a:cubicBezTo>
                    <a:lnTo>
                      <a:pt x="73795" y="429411"/>
                    </a:lnTo>
                    <a:close/>
                  </a:path>
                </a:pathLst>
              </a:custGeom>
              <a:noFill/>
              <a:ln w="19050" cap="flat">
                <a:solidFill>
                  <a:srgbClr val="FFFFFF"/>
                </a:solidFill>
                <a:prstDash val="solid"/>
                <a:miter/>
              </a:ln>
            </p:spPr>
            <p:txBody>
              <a:bodyPr rtlCol="0" anchor="ctr"/>
              <a:lstStyle/>
              <a:p>
                <a:endParaRPr lang="en-US" dirty="0"/>
              </a:p>
            </p:txBody>
          </p:sp>
          <p:grpSp>
            <p:nvGrpSpPr>
              <p:cNvPr id="8" name="Graphic 4">
                <a:extLst>
                  <a:ext uri="{FF2B5EF4-FFF2-40B4-BE49-F238E27FC236}">
                    <a16:creationId xmlns:a16="http://schemas.microsoft.com/office/drawing/2014/main" id="{B2B05639-306A-2731-3818-EEDC9743AAC4}"/>
                  </a:ext>
                </a:extLst>
              </p:cNvPr>
              <p:cNvGrpSpPr/>
              <p:nvPr/>
            </p:nvGrpSpPr>
            <p:grpSpPr>
              <a:xfrm>
                <a:off x="5411319" y="5806439"/>
                <a:ext cx="477130" cy="476869"/>
                <a:chOff x="5411319" y="5806439"/>
                <a:chExt cx="477130" cy="476869"/>
              </a:xfrm>
              <a:noFill/>
            </p:grpSpPr>
            <p:sp>
              <p:nvSpPr>
                <p:cNvPr id="9" name="Freeform: Shape 39">
                  <a:extLst>
                    <a:ext uri="{FF2B5EF4-FFF2-40B4-BE49-F238E27FC236}">
                      <a16:creationId xmlns:a16="http://schemas.microsoft.com/office/drawing/2014/main" id="{9CC2FECE-63A8-F791-9B6F-BC11AA217A95}"/>
                    </a:ext>
                  </a:extLst>
                </p:cNvPr>
                <p:cNvSpPr/>
                <p:nvPr/>
              </p:nvSpPr>
              <p:spPr>
                <a:xfrm>
                  <a:off x="5411319" y="5958315"/>
                  <a:ext cx="325326" cy="324993"/>
                </a:xfrm>
                <a:custGeom>
                  <a:avLst/>
                  <a:gdLst>
                    <a:gd name="connsiteX0" fmla="*/ 47649 w 325326"/>
                    <a:gd name="connsiteY0" fmla="*/ 277415 h 324993"/>
                    <a:gd name="connsiteX1" fmla="*/ 47649 w 325326"/>
                    <a:gd name="connsiteY1" fmla="*/ 47577 h 324993"/>
                    <a:gd name="connsiteX2" fmla="*/ 277677 w 325326"/>
                    <a:gd name="connsiteY2" fmla="*/ 47577 h 324993"/>
                    <a:gd name="connsiteX3" fmla="*/ 277677 w 325326"/>
                    <a:gd name="connsiteY3" fmla="*/ 277415 h 324993"/>
                    <a:gd name="connsiteX4" fmla="*/ 47649 w 325326"/>
                    <a:gd name="connsiteY4" fmla="*/ 277415 h 324993"/>
                    <a:gd name="connsiteX5" fmla="*/ 47649 w 325326"/>
                    <a:gd name="connsiteY5" fmla="*/ 277415 h 3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26" h="324993">
                      <a:moveTo>
                        <a:pt x="47649" y="277415"/>
                      </a:moveTo>
                      <a:cubicBezTo>
                        <a:pt x="-15883" y="213979"/>
                        <a:pt x="-15883" y="111109"/>
                        <a:pt x="47649" y="47577"/>
                      </a:cubicBezTo>
                      <a:cubicBezTo>
                        <a:pt x="111181" y="-15859"/>
                        <a:pt x="214146" y="-15859"/>
                        <a:pt x="277677" y="47577"/>
                      </a:cubicBezTo>
                      <a:cubicBezTo>
                        <a:pt x="341209" y="111014"/>
                        <a:pt x="341209" y="213884"/>
                        <a:pt x="277677" y="277415"/>
                      </a:cubicBezTo>
                      <a:cubicBezTo>
                        <a:pt x="214146" y="340852"/>
                        <a:pt x="111181" y="340852"/>
                        <a:pt x="47649" y="277415"/>
                      </a:cubicBezTo>
                      <a:lnTo>
                        <a:pt x="47649" y="277415"/>
                      </a:lnTo>
                      <a:close/>
                    </a:path>
                  </a:pathLst>
                </a:custGeom>
                <a:noFill/>
                <a:ln w="19050" cap="flat">
                  <a:solidFill>
                    <a:srgbClr val="FFFFFF"/>
                  </a:solidFill>
                  <a:prstDash val="solid"/>
                  <a:miter/>
                </a:ln>
              </p:spPr>
              <p:txBody>
                <a:bodyPr rtlCol="0" anchor="ctr"/>
                <a:lstStyle/>
                <a:p>
                  <a:endParaRPr lang="en-US" dirty="0"/>
                </a:p>
              </p:txBody>
            </p:sp>
            <p:grpSp>
              <p:nvGrpSpPr>
                <p:cNvPr id="10" name="Graphic 4">
                  <a:extLst>
                    <a:ext uri="{FF2B5EF4-FFF2-40B4-BE49-F238E27FC236}">
                      <a16:creationId xmlns:a16="http://schemas.microsoft.com/office/drawing/2014/main" id="{D5495DCD-DDCF-B0E7-BA41-BE3E263F4DAE}"/>
                    </a:ext>
                  </a:extLst>
                </p:cNvPr>
                <p:cNvGrpSpPr/>
                <p:nvPr/>
              </p:nvGrpSpPr>
              <p:grpSpPr>
                <a:xfrm>
                  <a:off x="5503997" y="5806439"/>
                  <a:ext cx="384452" cy="384357"/>
                  <a:chOff x="5503997" y="5806439"/>
                  <a:chExt cx="384452" cy="384357"/>
                </a:xfrm>
                <a:noFill/>
              </p:grpSpPr>
              <p:sp>
                <p:nvSpPr>
                  <p:cNvPr id="11" name="Freeform: Shape 41">
                    <a:extLst>
                      <a:ext uri="{FF2B5EF4-FFF2-40B4-BE49-F238E27FC236}">
                        <a16:creationId xmlns:a16="http://schemas.microsoft.com/office/drawing/2014/main" id="{5274086C-1E7B-685F-82F1-959544D49DA7}"/>
                      </a:ext>
                    </a:extLst>
                  </p:cNvPr>
                  <p:cNvSpPr/>
                  <p:nvPr/>
                </p:nvSpPr>
                <p:spPr>
                  <a:xfrm>
                    <a:off x="5503997" y="6050826"/>
                    <a:ext cx="140064" cy="139969"/>
                  </a:xfrm>
                  <a:custGeom>
                    <a:avLst/>
                    <a:gdLst>
                      <a:gd name="connsiteX0" fmla="*/ 20503 w 140064"/>
                      <a:gd name="connsiteY0" fmla="*/ 119467 h 139969"/>
                      <a:gd name="connsiteX1" fmla="*/ 20503 w 140064"/>
                      <a:gd name="connsiteY1" fmla="*/ 20503 h 139969"/>
                      <a:gd name="connsiteX2" fmla="*/ 119562 w 140064"/>
                      <a:gd name="connsiteY2" fmla="*/ 20503 h 139969"/>
                      <a:gd name="connsiteX3" fmla="*/ 119562 w 140064"/>
                      <a:gd name="connsiteY3" fmla="*/ 119467 h 139969"/>
                      <a:gd name="connsiteX4" fmla="*/ 20503 w 140064"/>
                      <a:gd name="connsiteY4" fmla="*/ 119467 h 139969"/>
                      <a:gd name="connsiteX5" fmla="*/ 20503 w 140064"/>
                      <a:gd name="connsiteY5" fmla="*/ 119467 h 1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64" h="139969">
                        <a:moveTo>
                          <a:pt x="20503" y="119467"/>
                        </a:moveTo>
                        <a:cubicBezTo>
                          <a:pt x="-6834" y="92131"/>
                          <a:pt x="-6834" y="47840"/>
                          <a:pt x="20503" y="20503"/>
                        </a:cubicBezTo>
                        <a:cubicBezTo>
                          <a:pt x="47839" y="-6834"/>
                          <a:pt x="92226" y="-6834"/>
                          <a:pt x="119562" y="20503"/>
                        </a:cubicBezTo>
                        <a:cubicBezTo>
                          <a:pt x="146899" y="47840"/>
                          <a:pt x="146899" y="92131"/>
                          <a:pt x="119562" y="119467"/>
                        </a:cubicBezTo>
                        <a:cubicBezTo>
                          <a:pt x="92226" y="146804"/>
                          <a:pt x="47839" y="146804"/>
                          <a:pt x="20503" y="119467"/>
                        </a:cubicBezTo>
                        <a:lnTo>
                          <a:pt x="20503" y="119467"/>
                        </a:lnTo>
                        <a:close/>
                      </a:path>
                    </a:pathLst>
                  </a:custGeom>
                  <a:noFill/>
                  <a:ln w="19050" cap="flat">
                    <a:solidFill>
                      <a:srgbClr val="FFFFFF"/>
                    </a:solidFill>
                    <a:prstDash val="solid"/>
                    <a:miter/>
                  </a:ln>
                </p:spPr>
                <p:txBody>
                  <a:bodyPr rtlCol="0" anchor="ctr"/>
                  <a:lstStyle/>
                  <a:p>
                    <a:endParaRPr lang="en-US" dirty="0"/>
                  </a:p>
                </p:txBody>
              </p:sp>
              <p:grpSp>
                <p:nvGrpSpPr>
                  <p:cNvPr id="12" name="Graphic 4">
                    <a:extLst>
                      <a:ext uri="{FF2B5EF4-FFF2-40B4-BE49-F238E27FC236}">
                        <a16:creationId xmlns:a16="http://schemas.microsoft.com/office/drawing/2014/main" id="{B0AB82BA-953A-CAB4-81F5-9F4FDC2D6720}"/>
                      </a:ext>
                    </a:extLst>
                  </p:cNvPr>
                  <p:cNvGrpSpPr/>
                  <p:nvPr/>
                </p:nvGrpSpPr>
                <p:grpSpPr>
                  <a:xfrm>
                    <a:off x="5604414" y="5806439"/>
                    <a:ext cx="284035" cy="284035"/>
                    <a:chOff x="5604414" y="5806439"/>
                    <a:chExt cx="284035" cy="284035"/>
                  </a:xfrm>
                  <a:noFill/>
                </p:grpSpPr>
                <p:sp>
                  <p:nvSpPr>
                    <p:cNvPr id="13" name="Freeform: Shape 43">
                      <a:extLst>
                        <a:ext uri="{FF2B5EF4-FFF2-40B4-BE49-F238E27FC236}">
                          <a16:creationId xmlns:a16="http://schemas.microsoft.com/office/drawing/2014/main" id="{F528D65F-A7E7-A2A8-F5AC-3B638D7A6B05}"/>
                        </a:ext>
                      </a:extLst>
                    </p:cNvPr>
                    <p:cNvSpPr/>
                    <p:nvPr/>
                  </p:nvSpPr>
                  <p:spPr>
                    <a:xfrm>
                      <a:off x="5604414" y="5840538"/>
                      <a:ext cx="250221" cy="249936"/>
                    </a:xfrm>
                    <a:custGeom>
                      <a:avLst/>
                      <a:gdLst>
                        <a:gd name="connsiteX0" fmla="*/ 0 w 250221"/>
                        <a:gd name="connsiteY0" fmla="*/ 249936 h 249936"/>
                        <a:gd name="connsiteX1" fmla="*/ 250222 w 250221"/>
                        <a:gd name="connsiteY1" fmla="*/ 0 h 249936"/>
                      </a:gdLst>
                      <a:ahLst/>
                      <a:cxnLst>
                        <a:cxn ang="0">
                          <a:pos x="connsiteX0" y="connsiteY0"/>
                        </a:cxn>
                        <a:cxn ang="0">
                          <a:pos x="connsiteX1" y="connsiteY1"/>
                        </a:cxn>
                      </a:cxnLst>
                      <a:rect l="l" t="t" r="r" b="b"/>
                      <a:pathLst>
                        <a:path w="250221" h="249936">
                          <a:moveTo>
                            <a:pt x="0" y="249936"/>
                          </a:moveTo>
                          <a:lnTo>
                            <a:pt x="250222" y="0"/>
                          </a:lnTo>
                        </a:path>
                      </a:pathLst>
                    </a:custGeom>
                    <a:ln w="19050" cap="flat">
                      <a:solidFill>
                        <a:srgbClr val="FFFFFF"/>
                      </a:solidFill>
                      <a:prstDash val="solid"/>
                      <a:miter/>
                    </a:ln>
                  </p:spPr>
                  <p:txBody>
                    <a:bodyPr rtlCol="0" anchor="ctr"/>
                    <a:lstStyle/>
                    <a:p>
                      <a:endParaRPr lang="en-US" dirty="0"/>
                    </a:p>
                  </p:txBody>
                </p:sp>
                <p:grpSp>
                  <p:nvGrpSpPr>
                    <p:cNvPr id="14" name="Graphic 4">
                      <a:extLst>
                        <a:ext uri="{FF2B5EF4-FFF2-40B4-BE49-F238E27FC236}">
                          <a16:creationId xmlns:a16="http://schemas.microsoft.com/office/drawing/2014/main" id="{FC084078-05F8-C161-2F73-ACA8E7612569}"/>
                        </a:ext>
                      </a:extLst>
                    </p:cNvPr>
                    <p:cNvGrpSpPr/>
                    <p:nvPr/>
                  </p:nvGrpSpPr>
                  <p:grpSpPr>
                    <a:xfrm>
                      <a:off x="5749194" y="5806439"/>
                      <a:ext cx="139255" cy="139160"/>
                      <a:chOff x="5749194" y="5806439"/>
                      <a:chExt cx="139255" cy="139160"/>
                    </a:xfrm>
                    <a:noFill/>
                  </p:grpSpPr>
                  <p:sp>
                    <p:nvSpPr>
                      <p:cNvPr id="15" name="Freeform: Shape 45">
                        <a:extLst>
                          <a:ext uri="{FF2B5EF4-FFF2-40B4-BE49-F238E27FC236}">
                            <a16:creationId xmlns:a16="http://schemas.microsoft.com/office/drawing/2014/main" id="{2AA78BC9-26C0-A067-E16F-F92B4DB3321D}"/>
                          </a:ext>
                        </a:extLst>
                      </p:cNvPr>
                      <p:cNvSpPr/>
                      <p:nvPr/>
                    </p:nvSpPr>
                    <p:spPr>
                      <a:xfrm>
                        <a:off x="5749194" y="5806439"/>
                        <a:ext cx="83820" cy="122015"/>
                      </a:xfrm>
                      <a:custGeom>
                        <a:avLst/>
                        <a:gdLst>
                          <a:gd name="connsiteX0" fmla="*/ 10096 w 83820"/>
                          <a:gd name="connsiteY0" fmla="*/ 122015 h 122015"/>
                          <a:gd name="connsiteX1" fmla="*/ 0 w 83820"/>
                          <a:gd name="connsiteY1" fmla="*/ 70866 h 122015"/>
                          <a:gd name="connsiteX2" fmla="*/ 70866 w 83820"/>
                          <a:gd name="connsiteY2" fmla="*/ 0 h 122015"/>
                          <a:gd name="connsiteX3" fmla="*/ 83820 w 83820"/>
                          <a:gd name="connsiteY3" fmla="*/ 65151 h 122015"/>
                        </a:gdLst>
                        <a:ahLst/>
                        <a:cxnLst>
                          <a:cxn ang="0">
                            <a:pos x="connsiteX0" y="connsiteY0"/>
                          </a:cxn>
                          <a:cxn ang="0">
                            <a:pos x="connsiteX1" y="connsiteY1"/>
                          </a:cxn>
                          <a:cxn ang="0">
                            <a:pos x="connsiteX2" y="connsiteY2"/>
                          </a:cxn>
                          <a:cxn ang="0">
                            <a:pos x="connsiteX3" y="connsiteY3"/>
                          </a:cxn>
                        </a:cxnLst>
                        <a:rect l="l" t="t" r="r" b="b"/>
                        <a:pathLst>
                          <a:path w="83820" h="122015">
                            <a:moveTo>
                              <a:pt x="10096" y="122015"/>
                            </a:moveTo>
                            <a:lnTo>
                              <a:pt x="0" y="70866"/>
                            </a:lnTo>
                            <a:lnTo>
                              <a:pt x="70866" y="0"/>
                            </a:lnTo>
                            <a:lnTo>
                              <a:pt x="83820" y="65151"/>
                            </a:lnTo>
                          </a:path>
                        </a:pathLst>
                      </a:custGeom>
                      <a:noFill/>
                      <a:ln w="19050" cap="flat">
                        <a:solidFill>
                          <a:srgbClr val="FFFFFF"/>
                        </a:solidFill>
                        <a:prstDash val="solid"/>
                        <a:miter/>
                      </a:ln>
                    </p:spPr>
                    <p:txBody>
                      <a:bodyPr rtlCol="0" anchor="ctr"/>
                      <a:lstStyle/>
                      <a:p>
                        <a:endParaRPr lang="en-US" dirty="0"/>
                      </a:p>
                    </p:txBody>
                  </p:sp>
                  <p:sp>
                    <p:nvSpPr>
                      <p:cNvPr id="16" name="Freeform: Shape 46">
                        <a:extLst>
                          <a:ext uri="{FF2B5EF4-FFF2-40B4-BE49-F238E27FC236}">
                            <a16:creationId xmlns:a16="http://schemas.microsoft.com/office/drawing/2014/main" id="{DA6519EE-ED1B-2089-580C-9486A0724ACF}"/>
                          </a:ext>
                        </a:extLst>
                      </p:cNvPr>
                      <p:cNvSpPr/>
                      <p:nvPr/>
                    </p:nvSpPr>
                    <p:spPr>
                      <a:xfrm>
                        <a:off x="5766339" y="5861874"/>
                        <a:ext cx="122110" cy="83725"/>
                      </a:xfrm>
                      <a:custGeom>
                        <a:avLst/>
                        <a:gdLst>
                          <a:gd name="connsiteX0" fmla="*/ 0 w 122110"/>
                          <a:gd name="connsiteY0" fmla="*/ 73629 h 83725"/>
                          <a:gd name="connsiteX1" fmla="*/ 51244 w 122110"/>
                          <a:gd name="connsiteY1" fmla="*/ 83725 h 83725"/>
                          <a:gd name="connsiteX2" fmla="*/ 122110 w 122110"/>
                          <a:gd name="connsiteY2" fmla="*/ 12954 h 83725"/>
                          <a:gd name="connsiteX3" fmla="*/ 56959 w 122110"/>
                          <a:gd name="connsiteY3" fmla="*/ 0 h 83725"/>
                        </a:gdLst>
                        <a:ahLst/>
                        <a:cxnLst>
                          <a:cxn ang="0">
                            <a:pos x="connsiteX0" y="connsiteY0"/>
                          </a:cxn>
                          <a:cxn ang="0">
                            <a:pos x="connsiteX1" y="connsiteY1"/>
                          </a:cxn>
                          <a:cxn ang="0">
                            <a:pos x="connsiteX2" y="connsiteY2"/>
                          </a:cxn>
                          <a:cxn ang="0">
                            <a:pos x="connsiteX3" y="connsiteY3"/>
                          </a:cxn>
                        </a:cxnLst>
                        <a:rect l="l" t="t" r="r" b="b"/>
                        <a:pathLst>
                          <a:path w="122110" h="83725">
                            <a:moveTo>
                              <a:pt x="0" y="73629"/>
                            </a:moveTo>
                            <a:lnTo>
                              <a:pt x="51244" y="83725"/>
                            </a:lnTo>
                            <a:lnTo>
                              <a:pt x="122110" y="12954"/>
                            </a:lnTo>
                            <a:lnTo>
                              <a:pt x="56959" y="0"/>
                            </a:lnTo>
                          </a:path>
                        </a:pathLst>
                      </a:custGeom>
                      <a:noFill/>
                      <a:ln w="19050" cap="flat">
                        <a:solidFill>
                          <a:srgbClr val="FFFFFF"/>
                        </a:solidFill>
                        <a:prstDash val="solid"/>
                        <a:miter/>
                      </a:ln>
                    </p:spPr>
                    <p:txBody>
                      <a:bodyPr rtlCol="0" anchor="ctr"/>
                      <a:lstStyle/>
                      <a:p>
                        <a:endParaRPr lang="en-US" dirty="0"/>
                      </a:p>
                    </p:txBody>
                  </p:sp>
                </p:grpSp>
              </p:grpSp>
            </p:grpSp>
          </p:grpSp>
        </p:grpSp>
      </p:grpSp>
      <p:grpSp>
        <p:nvGrpSpPr>
          <p:cNvPr id="17" name="Group 16">
            <a:extLst>
              <a:ext uri="{FF2B5EF4-FFF2-40B4-BE49-F238E27FC236}">
                <a16:creationId xmlns:a16="http://schemas.microsoft.com/office/drawing/2014/main" id="{20643B01-62D3-67C9-7806-6B967186F7F6}"/>
              </a:ext>
            </a:extLst>
          </p:cNvPr>
          <p:cNvGrpSpPr>
            <a:grpSpLocks noChangeAspect="1"/>
          </p:cNvGrpSpPr>
          <p:nvPr/>
        </p:nvGrpSpPr>
        <p:grpSpPr>
          <a:xfrm>
            <a:off x="887006" y="4878551"/>
            <a:ext cx="365760" cy="376214"/>
            <a:chOff x="-1363067" y="2683826"/>
            <a:chExt cx="622293" cy="640080"/>
          </a:xfrm>
        </p:grpSpPr>
        <p:sp>
          <p:nvSpPr>
            <p:cNvPr id="18" name="Oval 17">
              <a:extLst>
                <a:ext uri="{FF2B5EF4-FFF2-40B4-BE49-F238E27FC236}">
                  <a16:creationId xmlns:a16="http://schemas.microsoft.com/office/drawing/2014/main" id="{F3B9AC94-4337-0A26-76E5-8BC0CF346C2A}"/>
                </a:ext>
              </a:extLst>
            </p:cNvPr>
            <p:cNvSpPr>
              <a:spLocks noChangeAspect="1"/>
            </p:cNvSpPr>
            <p:nvPr/>
          </p:nvSpPr>
          <p:spPr>
            <a:xfrm>
              <a:off x="-1363067" y="2683826"/>
              <a:ext cx="622293"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19" name="Group 18">
              <a:extLst>
                <a:ext uri="{FF2B5EF4-FFF2-40B4-BE49-F238E27FC236}">
                  <a16:creationId xmlns:a16="http://schemas.microsoft.com/office/drawing/2014/main" id="{41773DE8-04B5-F593-CF69-E368290FEEE1}"/>
                </a:ext>
              </a:extLst>
            </p:cNvPr>
            <p:cNvGrpSpPr>
              <a:grpSpLocks noChangeAspect="1"/>
            </p:cNvGrpSpPr>
            <p:nvPr/>
          </p:nvGrpSpPr>
          <p:grpSpPr>
            <a:xfrm>
              <a:off x="-1281083" y="2879577"/>
              <a:ext cx="457200" cy="248578"/>
              <a:chOff x="2547365" y="5915024"/>
              <a:chExt cx="688847" cy="374522"/>
            </a:xfrm>
          </p:grpSpPr>
          <p:sp>
            <p:nvSpPr>
              <p:cNvPr id="20" name="Freeform: Shape 50">
                <a:extLst>
                  <a:ext uri="{FF2B5EF4-FFF2-40B4-BE49-F238E27FC236}">
                    <a16:creationId xmlns:a16="http://schemas.microsoft.com/office/drawing/2014/main" id="{3DE1E646-252A-9C55-7B30-062EC17CE53B}"/>
                  </a:ext>
                </a:extLst>
              </p:cNvPr>
              <p:cNvSpPr/>
              <p:nvPr/>
            </p:nvSpPr>
            <p:spPr>
              <a:xfrm>
                <a:off x="2639281" y="6140386"/>
                <a:ext cx="66770" cy="57150"/>
              </a:xfrm>
              <a:custGeom>
                <a:avLst/>
                <a:gdLst>
                  <a:gd name="connsiteX0" fmla="*/ 0 w 66770"/>
                  <a:gd name="connsiteY0" fmla="*/ 57150 h 57150"/>
                  <a:gd name="connsiteX1" fmla="*/ 66770 w 66770"/>
                  <a:gd name="connsiteY1" fmla="*/ 0 h 57150"/>
                </a:gdLst>
                <a:ahLst/>
                <a:cxnLst>
                  <a:cxn ang="0">
                    <a:pos x="connsiteX0" y="connsiteY0"/>
                  </a:cxn>
                  <a:cxn ang="0">
                    <a:pos x="connsiteX1" y="connsiteY1"/>
                  </a:cxn>
                </a:cxnLst>
                <a:rect l="l" t="t" r="r" b="b"/>
                <a:pathLst>
                  <a:path w="66770" h="57150">
                    <a:moveTo>
                      <a:pt x="0" y="57150"/>
                    </a:moveTo>
                    <a:lnTo>
                      <a:pt x="66770" y="0"/>
                    </a:lnTo>
                  </a:path>
                </a:pathLst>
              </a:custGeom>
              <a:ln w="19050" cap="flat">
                <a:solidFill>
                  <a:srgbClr val="FFFFFF"/>
                </a:solidFill>
                <a:prstDash val="solid"/>
                <a:miter/>
              </a:ln>
            </p:spPr>
            <p:txBody>
              <a:bodyPr rtlCol="0" anchor="ctr"/>
              <a:lstStyle/>
              <a:p>
                <a:endParaRPr lang="en-US" dirty="0"/>
              </a:p>
            </p:txBody>
          </p:sp>
          <p:sp>
            <p:nvSpPr>
              <p:cNvPr id="21" name="Freeform: Shape 51">
                <a:extLst>
                  <a:ext uri="{FF2B5EF4-FFF2-40B4-BE49-F238E27FC236}">
                    <a16:creationId xmlns:a16="http://schemas.microsoft.com/office/drawing/2014/main" id="{94332A62-2C18-CA09-568F-943EB649A746}"/>
                  </a:ext>
                </a:extLst>
              </p:cNvPr>
              <p:cNvSpPr/>
              <p:nvPr/>
            </p:nvSpPr>
            <p:spPr>
              <a:xfrm>
                <a:off x="2871215" y="6153149"/>
                <a:ext cx="107823" cy="107822"/>
              </a:xfrm>
              <a:custGeom>
                <a:avLst/>
                <a:gdLst>
                  <a:gd name="connsiteX0" fmla="*/ 107823 w 107823"/>
                  <a:gd name="connsiteY0" fmla="*/ 53911 h 107822"/>
                  <a:gd name="connsiteX1" fmla="*/ 53911 w 107823"/>
                  <a:gd name="connsiteY1" fmla="*/ 107822 h 107822"/>
                  <a:gd name="connsiteX2" fmla="*/ 0 w 107823"/>
                  <a:gd name="connsiteY2" fmla="*/ 53911 h 107822"/>
                  <a:gd name="connsiteX3" fmla="*/ 53911 w 107823"/>
                  <a:gd name="connsiteY3" fmla="*/ 0 h 107822"/>
                  <a:gd name="connsiteX4" fmla="*/ 107823 w 107823"/>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3" h="107822">
                    <a:moveTo>
                      <a:pt x="107823" y="53911"/>
                    </a:moveTo>
                    <a:cubicBezTo>
                      <a:pt x="107823" y="83686"/>
                      <a:pt x="83686" y="107822"/>
                      <a:pt x="53911" y="107822"/>
                    </a:cubicBezTo>
                    <a:cubicBezTo>
                      <a:pt x="24137" y="107822"/>
                      <a:pt x="0" y="83686"/>
                      <a:pt x="0" y="53911"/>
                    </a:cubicBezTo>
                    <a:cubicBezTo>
                      <a:pt x="0" y="24137"/>
                      <a:pt x="24137" y="0"/>
                      <a:pt x="53911"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2" name="Freeform: Shape 52">
                <a:extLst>
                  <a:ext uri="{FF2B5EF4-FFF2-40B4-BE49-F238E27FC236}">
                    <a16:creationId xmlns:a16="http://schemas.microsoft.com/office/drawing/2014/main" id="{D0813489-5CBD-8BDE-38B5-8FAB0F79EEBF}"/>
                  </a:ext>
                </a:extLst>
              </p:cNvPr>
              <p:cNvSpPr/>
              <p:nvPr/>
            </p:nvSpPr>
            <p:spPr>
              <a:xfrm>
                <a:off x="2699765" y="6048374"/>
                <a:ext cx="107823" cy="107822"/>
              </a:xfrm>
              <a:custGeom>
                <a:avLst/>
                <a:gdLst>
                  <a:gd name="connsiteX0" fmla="*/ 107823 w 107823"/>
                  <a:gd name="connsiteY0" fmla="*/ 53911 h 107822"/>
                  <a:gd name="connsiteX1" fmla="*/ 53911 w 107823"/>
                  <a:gd name="connsiteY1" fmla="*/ 107822 h 107822"/>
                  <a:gd name="connsiteX2" fmla="*/ 0 w 107823"/>
                  <a:gd name="connsiteY2" fmla="*/ 53911 h 107822"/>
                  <a:gd name="connsiteX3" fmla="*/ 53911 w 107823"/>
                  <a:gd name="connsiteY3" fmla="*/ 0 h 107822"/>
                  <a:gd name="connsiteX4" fmla="*/ 107823 w 107823"/>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3" h="107822">
                    <a:moveTo>
                      <a:pt x="107823" y="53911"/>
                    </a:moveTo>
                    <a:cubicBezTo>
                      <a:pt x="107823" y="83686"/>
                      <a:pt x="83686" y="107822"/>
                      <a:pt x="53911" y="107822"/>
                    </a:cubicBezTo>
                    <a:cubicBezTo>
                      <a:pt x="24137" y="107822"/>
                      <a:pt x="0" y="83686"/>
                      <a:pt x="0" y="53911"/>
                    </a:cubicBezTo>
                    <a:cubicBezTo>
                      <a:pt x="0" y="24137"/>
                      <a:pt x="24137" y="0"/>
                      <a:pt x="53911"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3" name="Freeform: Shape 53">
                <a:extLst>
                  <a:ext uri="{FF2B5EF4-FFF2-40B4-BE49-F238E27FC236}">
                    <a16:creationId xmlns:a16="http://schemas.microsoft.com/office/drawing/2014/main" id="{140BBBC9-E287-92FA-47AA-0714FD4EF512}"/>
                  </a:ext>
                </a:extLst>
              </p:cNvPr>
              <p:cNvSpPr/>
              <p:nvPr/>
            </p:nvSpPr>
            <p:spPr>
              <a:xfrm>
                <a:off x="3128390" y="5915024"/>
                <a:ext cx="107822" cy="107822"/>
              </a:xfrm>
              <a:custGeom>
                <a:avLst/>
                <a:gdLst>
                  <a:gd name="connsiteX0" fmla="*/ 107823 w 107822"/>
                  <a:gd name="connsiteY0" fmla="*/ 53911 h 107822"/>
                  <a:gd name="connsiteX1" fmla="*/ 53911 w 107822"/>
                  <a:gd name="connsiteY1" fmla="*/ 107822 h 107822"/>
                  <a:gd name="connsiteX2" fmla="*/ 0 w 107822"/>
                  <a:gd name="connsiteY2" fmla="*/ 53911 h 107822"/>
                  <a:gd name="connsiteX3" fmla="*/ 53911 w 107822"/>
                  <a:gd name="connsiteY3" fmla="*/ 0 h 107822"/>
                  <a:gd name="connsiteX4" fmla="*/ 107823 w 107822"/>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2" h="107822">
                    <a:moveTo>
                      <a:pt x="107823" y="53911"/>
                    </a:moveTo>
                    <a:cubicBezTo>
                      <a:pt x="107823" y="83686"/>
                      <a:pt x="83686" y="107822"/>
                      <a:pt x="53911" y="107822"/>
                    </a:cubicBezTo>
                    <a:cubicBezTo>
                      <a:pt x="24137" y="107822"/>
                      <a:pt x="0" y="83686"/>
                      <a:pt x="0" y="53911"/>
                    </a:cubicBezTo>
                    <a:cubicBezTo>
                      <a:pt x="0" y="24137"/>
                      <a:pt x="24137" y="0"/>
                      <a:pt x="53911"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4" name="Freeform: Shape 54">
                <a:extLst>
                  <a:ext uri="{FF2B5EF4-FFF2-40B4-BE49-F238E27FC236}">
                    <a16:creationId xmlns:a16="http://schemas.microsoft.com/office/drawing/2014/main" id="{198C241F-6003-CB01-4777-6F4955D7965E}"/>
                  </a:ext>
                </a:extLst>
              </p:cNvPr>
              <p:cNvSpPr/>
              <p:nvPr/>
            </p:nvSpPr>
            <p:spPr>
              <a:xfrm>
                <a:off x="2547365" y="6181724"/>
                <a:ext cx="107823" cy="107822"/>
              </a:xfrm>
              <a:custGeom>
                <a:avLst/>
                <a:gdLst>
                  <a:gd name="connsiteX0" fmla="*/ 107823 w 107823"/>
                  <a:gd name="connsiteY0" fmla="*/ 53911 h 107822"/>
                  <a:gd name="connsiteX1" fmla="*/ 53912 w 107823"/>
                  <a:gd name="connsiteY1" fmla="*/ 107822 h 107822"/>
                  <a:gd name="connsiteX2" fmla="*/ 0 w 107823"/>
                  <a:gd name="connsiteY2" fmla="*/ 53911 h 107822"/>
                  <a:gd name="connsiteX3" fmla="*/ 53912 w 107823"/>
                  <a:gd name="connsiteY3" fmla="*/ 0 h 107822"/>
                  <a:gd name="connsiteX4" fmla="*/ 107823 w 107823"/>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3" h="107822">
                    <a:moveTo>
                      <a:pt x="107823" y="53911"/>
                    </a:moveTo>
                    <a:cubicBezTo>
                      <a:pt x="107823" y="83686"/>
                      <a:pt x="83686" y="107822"/>
                      <a:pt x="53912" y="107822"/>
                    </a:cubicBezTo>
                    <a:cubicBezTo>
                      <a:pt x="24137" y="107822"/>
                      <a:pt x="0" y="83686"/>
                      <a:pt x="0" y="53911"/>
                    </a:cubicBezTo>
                    <a:cubicBezTo>
                      <a:pt x="0" y="24137"/>
                      <a:pt x="24137" y="0"/>
                      <a:pt x="53912"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5" name="Freeform: Shape 56">
                <a:extLst>
                  <a:ext uri="{FF2B5EF4-FFF2-40B4-BE49-F238E27FC236}">
                    <a16:creationId xmlns:a16="http://schemas.microsoft.com/office/drawing/2014/main" id="{F1A16A25-C26D-6501-8C1D-EAA1D8E3310C}"/>
                  </a:ext>
                </a:extLst>
              </p:cNvPr>
              <p:cNvSpPr/>
              <p:nvPr/>
            </p:nvSpPr>
            <p:spPr>
              <a:xfrm>
                <a:off x="2801302" y="6130861"/>
                <a:ext cx="76200" cy="47625"/>
              </a:xfrm>
              <a:custGeom>
                <a:avLst/>
                <a:gdLst>
                  <a:gd name="connsiteX0" fmla="*/ 0 w 76200"/>
                  <a:gd name="connsiteY0" fmla="*/ 0 h 47625"/>
                  <a:gd name="connsiteX1" fmla="*/ 76200 w 76200"/>
                  <a:gd name="connsiteY1" fmla="*/ 47625 h 47625"/>
                </a:gdLst>
                <a:ahLst/>
                <a:cxnLst>
                  <a:cxn ang="0">
                    <a:pos x="connsiteX0" y="connsiteY0"/>
                  </a:cxn>
                  <a:cxn ang="0">
                    <a:pos x="connsiteX1" y="connsiteY1"/>
                  </a:cxn>
                </a:cxnLst>
                <a:rect l="l" t="t" r="r" b="b"/>
                <a:pathLst>
                  <a:path w="76200" h="47625">
                    <a:moveTo>
                      <a:pt x="0" y="0"/>
                    </a:moveTo>
                    <a:lnTo>
                      <a:pt x="76200" y="47625"/>
                    </a:lnTo>
                  </a:path>
                </a:pathLst>
              </a:custGeom>
              <a:ln w="19050" cap="flat">
                <a:solidFill>
                  <a:srgbClr val="FFFFFF"/>
                </a:solidFill>
                <a:prstDash val="solid"/>
                <a:miter/>
              </a:ln>
            </p:spPr>
            <p:txBody>
              <a:bodyPr rtlCol="0" anchor="ctr"/>
              <a:lstStyle/>
              <a:p>
                <a:endParaRPr lang="en-US" dirty="0"/>
              </a:p>
            </p:txBody>
          </p:sp>
          <p:sp>
            <p:nvSpPr>
              <p:cNvPr id="26" name="Freeform: Shape 58">
                <a:extLst>
                  <a:ext uri="{FF2B5EF4-FFF2-40B4-BE49-F238E27FC236}">
                    <a16:creationId xmlns:a16="http://schemas.microsoft.com/office/drawing/2014/main" id="{0ABAD899-9F4D-8103-0625-D388C64E9A66}"/>
                  </a:ext>
                </a:extLst>
              </p:cNvPr>
              <p:cNvSpPr/>
              <p:nvPr/>
            </p:nvSpPr>
            <p:spPr>
              <a:xfrm>
                <a:off x="2970751" y="6007036"/>
                <a:ext cx="173450" cy="167449"/>
              </a:xfrm>
              <a:custGeom>
                <a:avLst/>
                <a:gdLst>
                  <a:gd name="connsiteX0" fmla="*/ 0 w 173450"/>
                  <a:gd name="connsiteY0" fmla="*/ 167449 h 167449"/>
                  <a:gd name="connsiteX1" fmla="*/ 173450 w 173450"/>
                  <a:gd name="connsiteY1" fmla="*/ 0 h 167449"/>
                </a:gdLst>
                <a:ahLst/>
                <a:cxnLst>
                  <a:cxn ang="0">
                    <a:pos x="connsiteX0" y="connsiteY0"/>
                  </a:cxn>
                  <a:cxn ang="0">
                    <a:pos x="connsiteX1" y="connsiteY1"/>
                  </a:cxn>
                </a:cxnLst>
                <a:rect l="l" t="t" r="r" b="b"/>
                <a:pathLst>
                  <a:path w="173450" h="167449">
                    <a:moveTo>
                      <a:pt x="0" y="167449"/>
                    </a:moveTo>
                    <a:lnTo>
                      <a:pt x="173450" y="0"/>
                    </a:lnTo>
                  </a:path>
                </a:pathLst>
              </a:custGeom>
              <a:ln w="19050" cap="flat">
                <a:solidFill>
                  <a:srgbClr val="FFFFFF"/>
                </a:solidFill>
                <a:prstDash val="solid"/>
                <a:miter/>
              </a:ln>
            </p:spPr>
            <p:txBody>
              <a:bodyPr rtlCol="0" anchor="ctr"/>
              <a:lstStyle/>
              <a:p>
                <a:endParaRPr lang="en-US" dirty="0"/>
              </a:p>
            </p:txBody>
          </p:sp>
        </p:grpSp>
      </p:grpSp>
      <p:grpSp>
        <p:nvGrpSpPr>
          <p:cNvPr id="27" name="Group 26">
            <a:extLst>
              <a:ext uri="{FF2B5EF4-FFF2-40B4-BE49-F238E27FC236}">
                <a16:creationId xmlns:a16="http://schemas.microsoft.com/office/drawing/2014/main" id="{5C134F87-6E90-6E83-D17E-82ACD8421DE8}"/>
              </a:ext>
            </a:extLst>
          </p:cNvPr>
          <p:cNvGrpSpPr>
            <a:grpSpLocks noChangeAspect="1"/>
          </p:cNvGrpSpPr>
          <p:nvPr/>
        </p:nvGrpSpPr>
        <p:grpSpPr>
          <a:xfrm>
            <a:off x="887006" y="6640672"/>
            <a:ext cx="365760" cy="376214"/>
            <a:chOff x="-1363067" y="4389182"/>
            <a:chExt cx="622293" cy="640080"/>
          </a:xfrm>
        </p:grpSpPr>
        <p:sp>
          <p:nvSpPr>
            <p:cNvPr id="28" name="Oval 27">
              <a:extLst>
                <a:ext uri="{FF2B5EF4-FFF2-40B4-BE49-F238E27FC236}">
                  <a16:creationId xmlns:a16="http://schemas.microsoft.com/office/drawing/2014/main" id="{D9595AF4-79BD-7A3C-128B-C899C0D3F4C0}"/>
                </a:ext>
              </a:extLst>
            </p:cNvPr>
            <p:cNvSpPr>
              <a:spLocks noChangeAspect="1"/>
            </p:cNvSpPr>
            <p:nvPr/>
          </p:nvSpPr>
          <p:spPr>
            <a:xfrm>
              <a:off x="-1363067" y="4389182"/>
              <a:ext cx="622293"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29" name="Graphic 4">
              <a:extLst>
                <a:ext uri="{FF2B5EF4-FFF2-40B4-BE49-F238E27FC236}">
                  <a16:creationId xmlns:a16="http://schemas.microsoft.com/office/drawing/2014/main" id="{51B63FBB-4239-8FE1-F5BA-34B85A066B1F}"/>
                </a:ext>
              </a:extLst>
            </p:cNvPr>
            <p:cNvGrpSpPr>
              <a:grpSpLocks noChangeAspect="1"/>
            </p:cNvGrpSpPr>
            <p:nvPr/>
          </p:nvGrpSpPr>
          <p:grpSpPr>
            <a:xfrm>
              <a:off x="-1246374" y="4512626"/>
              <a:ext cx="386709" cy="365760"/>
              <a:chOff x="5944742" y="1888425"/>
              <a:chExt cx="594264" cy="562070"/>
            </a:xfrm>
            <a:noFill/>
          </p:grpSpPr>
          <p:sp>
            <p:nvSpPr>
              <p:cNvPr id="30" name="Freeform: Shape 64">
                <a:extLst>
                  <a:ext uri="{FF2B5EF4-FFF2-40B4-BE49-F238E27FC236}">
                    <a16:creationId xmlns:a16="http://schemas.microsoft.com/office/drawing/2014/main" id="{C4EA4F52-2AE9-60A0-AEB2-A93F8C571C51}"/>
                  </a:ext>
                </a:extLst>
              </p:cNvPr>
              <p:cNvSpPr/>
              <p:nvPr/>
            </p:nvSpPr>
            <p:spPr>
              <a:xfrm>
                <a:off x="6164580" y="1888425"/>
                <a:ext cx="146494" cy="146685"/>
              </a:xfrm>
              <a:custGeom>
                <a:avLst/>
                <a:gdLst>
                  <a:gd name="connsiteX0" fmla="*/ 0 w 146494"/>
                  <a:gd name="connsiteY0" fmla="*/ 73343 h 146685"/>
                  <a:gd name="connsiteX1" fmla="*/ 73247 w 146494"/>
                  <a:gd name="connsiteY1" fmla="*/ 0 h 146685"/>
                  <a:gd name="connsiteX2" fmla="*/ 146494 w 146494"/>
                  <a:gd name="connsiteY2" fmla="*/ 73343 h 146685"/>
                  <a:gd name="connsiteX3" fmla="*/ 73247 w 146494"/>
                  <a:gd name="connsiteY3" fmla="*/ 146685 h 146685"/>
                  <a:gd name="connsiteX4" fmla="*/ 0 w 146494"/>
                  <a:gd name="connsiteY4" fmla="*/ 73343 h 146685"/>
                  <a:gd name="connsiteX5" fmla="*/ 0 w 146494"/>
                  <a:gd name="connsiteY5" fmla="*/ 73343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94" h="146685">
                    <a:moveTo>
                      <a:pt x="0" y="73343"/>
                    </a:moveTo>
                    <a:cubicBezTo>
                      <a:pt x="0" y="32861"/>
                      <a:pt x="32766" y="0"/>
                      <a:pt x="73247" y="0"/>
                    </a:cubicBezTo>
                    <a:cubicBezTo>
                      <a:pt x="113729" y="0"/>
                      <a:pt x="146494" y="32861"/>
                      <a:pt x="146494" y="73343"/>
                    </a:cubicBezTo>
                    <a:cubicBezTo>
                      <a:pt x="146494" y="113824"/>
                      <a:pt x="113729" y="146685"/>
                      <a:pt x="73247" y="146685"/>
                    </a:cubicBezTo>
                    <a:cubicBezTo>
                      <a:pt x="32766" y="146685"/>
                      <a:pt x="0" y="113919"/>
                      <a:pt x="0" y="73343"/>
                    </a:cubicBezTo>
                    <a:lnTo>
                      <a:pt x="0" y="73343"/>
                    </a:lnTo>
                    <a:close/>
                  </a:path>
                </a:pathLst>
              </a:custGeom>
              <a:noFill/>
              <a:ln w="19050" cap="rnd">
                <a:solidFill>
                  <a:srgbClr val="FFFFFF"/>
                </a:solidFill>
                <a:prstDash val="solid"/>
                <a:round/>
              </a:ln>
            </p:spPr>
            <p:txBody>
              <a:bodyPr rtlCol="0" anchor="ctr"/>
              <a:lstStyle/>
              <a:p>
                <a:endParaRPr lang="en-US" dirty="0"/>
              </a:p>
            </p:txBody>
          </p:sp>
          <p:grpSp>
            <p:nvGrpSpPr>
              <p:cNvPr id="31" name="Graphic 4">
                <a:extLst>
                  <a:ext uri="{FF2B5EF4-FFF2-40B4-BE49-F238E27FC236}">
                    <a16:creationId xmlns:a16="http://schemas.microsoft.com/office/drawing/2014/main" id="{B8B37933-63F9-D64B-BD6A-8E2491999C78}"/>
                  </a:ext>
                </a:extLst>
              </p:cNvPr>
              <p:cNvGrpSpPr/>
              <p:nvPr/>
            </p:nvGrpSpPr>
            <p:grpSpPr>
              <a:xfrm>
                <a:off x="5944742" y="1978151"/>
                <a:ext cx="594264" cy="472344"/>
                <a:chOff x="5944742" y="1978151"/>
                <a:chExt cx="594264" cy="472344"/>
              </a:xfrm>
              <a:noFill/>
            </p:grpSpPr>
            <p:sp>
              <p:nvSpPr>
                <p:cNvPr id="32" name="Freeform: Shape 66">
                  <a:extLst>
                    <a:ext uri="{FF2B5EF4-FFF2-40B4-BE49-F238E27FC236}">
                      <a16:creationId xmlns:a16="http://schemas.microsoft.com/office/drawing/2014/main" id="{68005839-2248-3B4A-25AE-509363240C2C}"/>
                    </a:ext>
                  </a:extLst>
                </p:cNvPr>
                <p:cNvSpPr/>
                <p:nvPr/>
              </p:nvSpPr>
              <p:spPr>
                <a:xfrm>
                  <a:off x="5944742" y="2263234"/>
                  <a:ext cx="187261" cy="187261"/>
                </a:xfrm>
                <a:custGeom>
                  <a:avLst/>
                  <a:gdLst>
                    <a:gd name="connsiteX0" fmla="*/ 0 w 187261"/>
                    <a:gd name="connsiteY0" fmla="*/ 93631 h 187261"/>
                    <a:gd name="connsiteX1" fmla="*/ 93631 w 187261"/>
                    <a:gd name="connsiteY1" fmla="*/ 0 h 187261"/>
                    <a:gd name="connsiteX2" fmla="*/ 187262 w 187261"/>
                    <a:gd name="connsiteY2" fmla="*/ 93631 h 187261"/>
                    <a:gd name="connsiteX3" fmla="*/ 93631 w 187261"/>
                    <a:gd name="connsiteY3" fmla="*/ 187261 h 187261"/>
                    <a:gd name="connsiteX4" fmla="*/ 0 w 187261"/>
                    <a:gd name="connsiteY4" fmla="*/ 93631 h 187261"/>
                    <a:gd name="connsiteX5" fmla="*/ 0 w 187261"/>
                    <a:gd name="connsiteY5" fmla="*/ 93631 h 18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187261">
                      <a:moveTo>
                        <a:pt x="0" y="93631"/>
                      </a:moveTo>
                      <a:cubicBezTo>
                        <a:pt x="0" y="41910"/>
                        <a:pt x="41910" y="0"/>
                        <a:pt x="93631" y="0"/>
                      </a:cubicBezTo>
                      <a:cubicBezTo>
                        <a:pt x="145352" y="0"/>
                        <a:pt x="187262" y="41910"/>
                        <a:pt x="187262" y="93631"/>
                      </a:cubicBezTo>
                      <a:cubicBezTo>
                        <a:pt x="187262" y="145351"/>
                        <a:pt x="145352" y="187261"/>
                        <a:pt x="93631" y="187261"/>
                      </a:cubicBezTo>
                      <a:cubicBezTo>
                        <a:pt x="41910" y="187261"/>
                        <a:pt x="0" y="145351"/>
                        <a:pt x="0" y="93631"/>
                      </a:cubicBezTo>
                      <a:lnTo>
                        <a:pt x="0" y="93631"/>
                      </a:lnTo>
                      <a:close/>
                    </a:path>
                  </a:pathLst>
                </a:custGeom>
                <a:noFill/>
                <a:ln w="19050" cap="rnd">
                  <a:solidFill>
                    <a:srgbClr val="FFFFFF"/>
                  </a:solidFill>
                  <a:prstDash val="solid"/>
                  <a:round/>
                </a:ln>
              </p:spPr>
              <p:txBody>
                <a:bodyPr rtlCol="0" anchor="ctr"/>
                <a:lstStyle/>
                <a:p>
                  <a:endParaRPr lang="en-US" dirty="0"/>
                </a:p>
              </p:txBody>
            </p:sp>
            <p:grpSp>
              <p:nvGrpSpPr>
                <p:cNvPr id="33" name="Graphic 4">
                  <a:extLst>
                    <a:ext uri="{FF2B5EF4-FFF2-40B4-BE49-F238E27FC236}">
                      <a16:creationId xmlns:a16="http://schemas.microsoft.com/office/drawing/2014/main" id="{FAEFC9C6-3EE8-82E1-92D6-D36F75036475}"/>
                    </a:ext>
                  </a:extLst>
                </p:cNvPr>
                <p:cNvGrpSpPr/>
                <p:nvPr/>
              </p:nvGrpSpPr>
              <p:grpSpPr>
                <a:xfrm>
                  <a:off x="5993606" y="1978151"/>
                  <a:ext cx="545401" cy="472344"/>
                  <a:chOff x="5993606" y="1978151"/>
                  <a:chExt cx="545401" cy="472344"/>
                </a:xfrm>
                <a:noFill/>
              </p:grpSpPr>
              <p:sp>
                <p:nvSpPr>
                  <p:cNvPr id="34" name="Freeform: Shape 68">
                    <a:extLst>
                      <a:ext uri="{FF2B5EF4-FFF2-40B4-BE49-F238E27FC236}">
                        <a16:creationId xmlns:a16="http://schemas.microsoft.com/office/drawing/2014/main" id="{A0C056BA-4A9A-5650-BA35-50E62A9E8481}"/>
                      </a:ext>
                    </a:extLst>
                  </p:cNvPr>
                  <p:cNvSpPr/>
                  <p:nvPr/>
                </p:nvSpPr>
                <p:spPr>
                  <a:xfrm>
                    <a:off x="6164580" y="2132837"/>
                    <a:ext cx="138302" cy="138493"/>
                  </a:xfrm>
                  <a:custGeom>
                    <a:avLst/>
                    <a:gdLst>
                      <a:gd name="connsiteX0" fmla="*/ 0 w 138302"/>
                      <a:gd name="connsiteY0" fmla="*/ 69247 h 138493"/>
                      <a:gd name="connsiteX1" fmla="*/ 69151 w 138302"/>
                      <a:gd name="connsiteY1" fmla="*/ 0 h 138493"/>
                      <a:gd name="connsiteX2" fmla="*/ 138303 w 138302"/>
                      <a:gd name="connsiteY2" fmla="*/ 69247 h 138493"/>
                      <a:gd name="connsiteX3" fmla="*/ 69151 w 138302"/>
                      <a:gd name="connsiteY3" fmla="*/ 138494 h 138493"/>
                      <a:gd name="connsiteX4" fmla="*/ 0 w 138302"/>
                      <a:gd name="connsiteY4" fmla="*/ 69247 h 138493"/>
                      <a:gd name="connsiteX5" fmla="*/ 0 w 138302"/>
                      <a:gd name="connsiteY5" fmla="*/ 69247 h 13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138493">
                        <a:moveTo>
                          <a:pt x="0" y="69247"/>
                        </a:moveTo>
                        <a:cubicBezTo>
                          <a:pt x="0" y="31051"/>
                          <a:pt x="30956" y="0"/>
                          <a:pt x="69151" y="0"/>
                        </a:cubicBezTo>
                        <a:cubicBezTo>
                          <a:pt x="107347" y="0"/>
                          <a:pt x="138303" y="30956"/>
                          <a:pt x="138303" y="69247"/>
                        </a:cubicBezTo>
                        <a:cubicBezTo>
                          <a:pt x="138303" y="107442"/>
                          <a:pt x="107347" y="138494"/>
                          <a:pt x="69151" y="138494"/>
                        </a:cubicBezTo>
                        <a:cubicBezTo>
                          <a:pt x="30956" y="138494"/>
                          <a:pt x="0" y="107537"/>
                          <a:pt x="0" y="69247"/>
                        </a:cubicBezTo>
                        <a:lnTo>
                          <a:pt x="0" y="69247"/>
                        </a:lnTo>
                        <a:close/>
                      </a:path>
                    </a:pathLst>
                  </a:custGeom>
                  <a:noFill/>
                  <a:ln w="19050" cap="rnd">
                    <a:solidFill>
                      <a:srgbClr val="FFFFFF"/>
                    </a:solidFill>
                    <a:prstDash val="solid"/>
                    <a:round/>
                  </a:ln>
                </p:spPr>
                <p:txBody>
                  <a:bodyPr rtlCol="0" anchor="ctr"/>
                  <a:lstStyle/>
                  <a:p>
                    <a:endParaRPr lang="en-US" dirty="0"/>
                  </a:p>
                </p:txBody>
              </p:sp>
              <p:grpSp>
                <p:nvGrpSpPr>
                  <p:cNvPr id="35" name="Graphic 4">
                    <a:extLst>
                      <a:ext uri="{FF2B5EF4-FFF2-40B4-BE49-F238E27FC236}">
                        <a16:creationId xmlns:a16="http://schemas.microsoft.com/office/drawing/2014/main" id="{86187DC1-878D-FF2C-BB1C-B937100EA713}"/>
                      </a:ext>
                    </a:extLst>
                  </p:cNvPr>
                  <p:cNvGrpSpPr/>
                  <p:nvPr/>
                </p:nvGrpSpPr>
                <p:grpSpPr>
                  <a:xfrm>
                    <a:off x="5993606" y="1978151"/>
                    <a:ext cx="545401" cy="472344"/>
                    <a:chOff x="5993606" y="1978151"/>
                    <a:chExt cx="545401" cy="472344"/>
                  </a:xfrm>
                  <a:noFill/>
                </p:grpSpPr>
                <p:sp>
                  <p:nvSpPr>
                    <p:cNvPr id="36" name="Freeform: Shape 74">
                      <a:extLst>
                        <a:ext uri="{FF2B5EF4-FFF2-40B4-BE49-F238E27FC236}">
                          <a16:creationId xmlns:a16="http://schemas.microsoft.com/office/drawing/2014/main" id="{DC3788A1-8B18-B77F-9686-C58CF82F1AEF}"/>
                        </a:ext>
                      </a:extLst>
                    </p:cNvPr>
                    <p:cNvSpPr/>
                    <p:nvPr/>
                  </p:nvSpPr>
                  <p:spPr>
                    <a:xfrm>
                      <a:off x="6392513" y="2189892"/>
                      <a:ext cx="146494" cy="146684"/>
                    </a:xfrm>
                    <a:custGeom>
                      <a:avLst/>
                      <a:gdLst>
                        <a:gd name="connsiteX0" fmla="*/ 0 w 146494"/>
                        <a:gd name="connsiteY0" fmla="*/ 73342 h 146684"/>
                        <a:gd name="connsiteX1" fmla="*/ 73247 w 146494"/>
                        <a:gd name="connsiteY1" fmla="*/ 0 h 146684"/>
                        <a:gd name="connsiteX2" fmla="*/ 146495 w 146494"/>
                        <a:gd name="connsiteY2" fmla="*/ 73342 h 146684"/>
                        <a:gd name="connsiteX3" fmla="*/ 73247 w 146494"/>
                        <a:gd name="connsiteY3" fmla="*/ 146685 h 146684"/>
                        <a:gd name="connsiteX4" fmla="*/ 0 w 146494"/>
                        <a:gd name="connsiteY4" fmla="*/ 73342 h 146684"/>
                        <a:gd name="connsiteX5" fmla="*/ 0 w 146494"/>
                        <a:gd name="connsiteY5" fmla="*/ 73342 h 14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94" h="146684">
                          <a:moveTo>
                            <a:pt x="0" y="73342"/>
                          </a:moveTo>
                          <a:cubicBezTo>
                            <a:pt x="0" y="32861"/>
                            <a:pt x="32766" y="0"/>
                            <a:pt x="73247" y="0"/>
                          </a:cubicBezTo>
                          <a:cubicBezTo>
                            <a:pt x="113729" y="0"/>
                            <a:pt x="146495" y="32861"/>
                            <a:pt x="146495" y="73342"/>
                          </a:cubicBezTo>
                          <a:cubicBezTo>
                            <a:pt x="146495" y="113824"/>
                            <a:pt x="113729" y="146685"/>
                            <a:pt x="73247" y="146685"/>
                          </a:cubicBezTo>
                          <a:cubicBezTo>
                            <a:pt x="32766" y="146685"/>
                            <a:pt x="0" y="113824"/>
                            <a:pt x="0" y="73342"/>
                          </a:cubicBezTo>
                          <a:lnTo>
                            <a:pt x="0" y="73342"/>
                          </a:lnTo>
                          <a:close/>
                        </a:path>
                      </a:pathLst>
                    </a:custGeom>
                    <a:noFill/>
                    <a:ln w="19050" cap="rnd">
                      <a:solidFill>
                        <a:srgbClr val="FFFFFF"/>
                      </a:solidFill>
                      <a:prstDash val="solid"/>
                      <a:round/>
                    </a:ln>
                  </p:spPr>
                  <p:txBody>
                    <a:bodyPr rtlCol="0" anchor="ctr"/>
                    <a:lstStyle/>
                    <a:p>
                      <a:endParaRPr lang="en-US" dirty="0"/>
                    </a:p>
                  </p:txBody>
                </p:sp>
                <p:grpSp>
                  <p:nvGrpSpPr>
                    <p:cNvPr id="37" name="Graphic 4">
                      <a:extLst>
                        <a:ext uri="{FF2B5EF4-FFF2-40B4-BE49-F238E27FC236}">
                          <a16:creationId xmlns:a16="http://schemas.microsoft.com/office/drawing/2014/main" id="{01E54BDD-B6BB-D11F-3566-613143B2A181}"/>
                        </a:ext>
                      </a:extLst>
                    </p:cNvPr>
                    <p:cNvGrpSpPr/>
                    <p:nvPr/>
                  </p:nvGrpSpPr>
                  <p:grpSpPr>
                    <a:xfrm>
                      <a:off x="5993606" y="1978151"/>
                      <a:ext cx="480250" cy="472344"/>
                      <a:chOff x="5993606" y="1978151"/>
                      <a:chExt cx="480250" cy="472344"/>
                    </a:xfrm>
                    <a:noFill/>
                  </p:grpSpPr>
                  <p:sp>
                    <p:nvSpPr>
                      <p:cNvPr id="38" name="Freeform: Shape 76">
                        <a:extLst>
                          <a:ext uri="{FF2B5EF4-FFF2-40B4-BE49-F238E27FC236}">
                            <a16:creationId xmlns:a16="http://schemas.microsoft.com/office/drawing/2014/main" id="{77344247-F809-AD99-EDCC-4EADC70E2DEC}"/>
                          </a:ext>
                        </a:extLst>
                      </p:cNvPr>
                      <p:cNvSpPr/>
                      <p:nvPr/>
                    </p:nvSpPr>
                    <p:spPr>
                      <a:xfrm>
                        <a:off x="5993606" y="1978151"/>
                        <a:ext cx="162782" cy="293179"/>
                      </a:xfrm>
                      <a:custGeom>
                        <a:avLst/>
                        <a:gdLst>
                          <a:gd name="connsiteX0" fmla="*/ 6668 w 162782"/>
                          <a:gd name="connsiteY0" fmla="*/ 293180 h 293179"/>
                          <a:gd name="connsiteX1" fmla="*/ 0 w 162782"/>
                          <a:gd name="connsiteY1" fmla="*/ 233172 h 293179"/>
                          <a:gd name="connsiteX2" fmla="*/ 162782 w 162782"/>
                          <a:gd name="connsiteY2" fmla="*/ 0 h 293179"/>
                        </a:gdLst>
                        <a:ahLst/>
                        <a:cxnLst>
                          <a:cxn ang="0">
                            <a:pos x="connsiteX0" y="connsiteY0"/>
                          </a:cxn>
                          <a:cxn ang="0">
                            <a:pos x="connsiteX1" y="connsiteY1"/>
                          </a:cxn>
                          <a:cxn ang="0">
                            <a:pos x="connsiteX2" y="connsiteY2"/>
                          </a:cxn>
                        </a:cxnLst>
                        <a:rect l="l" t="t" r="r" b="b"/>
                        <a:pathLst>
                          <a:path w="162782" h="293179">
                            <a:moveTo>
                              <a:pt x="6668" y="293180"/>
                            </a:moveTo>
                            <a:cubicBezTo>
                              <a:pt x="2191" y="274701"/>
                              <a:pt x="0" y="253937"/>
                              <a:pt x="0" y="233172"/>
                            </a:cubicBezTo>
                            <a:cubicBezTo>
                              <a:pt x="0" y="124682"/>
                              <a:pt x="66865" y="32290"/>
                              <a:pt x="162782" y="0"/>
                            </a:cubicBezTo>
                          </a:path>
                        </a:pathLst>
                      </a:custGeom>
                      <a:noFill/>
                      <a:ln w="19050" cap="rnd">
                        <a:solidFill>
                          <a:srgbClr val="FFFFFF"/>
                        </a:solidFill>
                        <a:prstDash val="solid"/>
                        <a:round/>
                      </a:ln>
                    </p:spPr>
                    <p:txBody>
                      <a:bodyPr rtlCol="0" anchor="ctr"/>
                      <a:lstStyle/>
                      <a:p>
                        <a:endParaRPr lang="en-US" dirty="0"/>
                      </a:p>
                    </p:txBody>
                  </p:sp>
                  <p:grpSp>
                    <p:nvGrpSpPr>
                      <p:cNvPr id="39" name="Graphic 4">
                        <a:extLst>
                          <a:ext uri="{FF2B5EF4-FFF2-40B4-BE49-F238E27FC236}">
                            <a16:creationId xmlns:a16="http://schemas.microsoft.com/office/drawing/2014/main" id="{B09111BA-28C5-C38C-6D17-86F1F5E38BD8}"/>
                          </a:ext>
                        </a:extLst>
                      </p:cNvPr>
                      <p:cNvGrpSpPr/>
                      <p:nvPr/>
                    </p:nvGrpSpPr>
                    <p:grpSpPr>
                      <a:xfrm>
                        <a:off x="6107525" y="1978151"/>
                        <a:ext cx="366331" cy="472344"/>
                        <a:chOff x="6107525" y="1978151"/>
                        <a:chExt cx="366331" cy="472344"/>
                      </a:xfrm>
                      <a:noFill/>
                    </p:grpSpPr>
                    <p:sp>
                      <p:nvSpPr>
                        <p:cNvPr id="40" name="Freeform: Shape 78">
                          <a:extLst>
                            <a:ext uri="{FF2B5EF4-FFF2-40B4-BE49-F238E27FC236}">
                              <a16:creationId xmlns:a16="http://schemas.microsoft.com/office/drawing/2014/main" id="{5986995D-CA9D-AD83-13EB-B2FB3456BE2C}"/>
                            </a:ext>
                          </a:extLst>
                        </p:cNvPr>
                        <p:cNvSpPr/>
                        <p:nvPr/>
                      </p:nvSpPr>
                      <p:spPr>
                        <a:xfrm>
                          <a:off x="6107525" y="2336482"/>
                          <a:ext cx="333756" cy="114014"/>
                        </a:xfrm>
                        <a:custGeom>
                          <a:avLst/>
                          <a:gdLst>
                            <a:gd name="connsiteX0" fmla="*/ 333756 w 333756"/>
                            <a:gd name="connsiteY0" fmla="*/ 0 h 114014"/>
                            <a:gd name="connsiteX1" fmla="*/ 125730 w 333756"/>
                            <a:gd name="connsiteY1" fmla="*/ 114014 h 114014"/>
                            <a:gd name="connsiteX2" fmla="*/ 0 w 333756"/>
                            <a:gd name="connsiteY2" fmla="*/ 80486 h 114014"/>
                          </a:gdLst>
                          <a:ahLst/>
                          <a:cxnLst>
                            <a:cxn ang="0">
                              <a:pos x="connsiteX0" y="connsiteY0"/>
                            </a:cxn>
                            <a:cxn ang="0">
                              <a:pos x="connsiteX1" y="connsiteY1"/>
                            </a:cxn>
                            <a:cxn ang="0">
                              <a:pos x="connsiteX2" y="connsiteY2"/>
                            </a:cxn>
                          </a:cxnLst>
                          <a:rect l="l" t="t" r="r" b="b"/>
                          <a:pathLst>
                            <a:path w="333756" h="114014">
                              <a:moveTo>
                                <a:pt x="333756" y="0"/>
                              </a:moveTo>
                              <a:cubicBezTo>
                                <a:pt x="290322" y="69342"/>
                                <a:pt x="212598" y="114014"/>
                                <a:pt x="125730" y="114014"/>
                              </a:cubicBezTo>
                              <a:cubicBezTo>
                                <a:pt x="80010" y="114014"/>
                                <a:pt x="36576" y="102870"/>
                                <a:pt x="0" y="80486"/>
                              </a:cubicBezTo>
                            </a:path>
                          </a:pathLst>
                        </a:custGeom>
                        <a:noFill/>
                        <a:ln w="19050" cap="rnd">
                          <a:solidFill>
                            <a:srgbClr val="FFFFFF"/>
                          </a:solidFill>
                          <a:prstDash val="solid"/>
                          <a:round/>
                        </a:ln>
                      </p:spPr>
                      <p:txBody>
                        <a:bodyPr rtlCol="0" anchor="ctr"/>
                        <a:lstStyle/>
                        <a:p>
                          <a:endParaRPr lang="en-US" dirty="0"/>
                        </a:p>
                      </p:txBody>
                    </p:sp>
                    <p:sp>
                      <p:nvSpPr>
                        <p:cNvPr id="41" name="Freeform: Shape 79">
                          <a:extLst>
                            <a:ext uri="{FF2B5EF4-FFF2-40B4-BE49-F238E27FC236}">
                              <a16:creationId xmlns:a16="http://schemas.microsoft.com/office/drawing/2014/main" id="{09DCED5D-DCD4-55CD-86BA-EA4B15071E8D}"/>
                            </a:ext>
                          </a:extLst>
                        </p:cNvPr>
                        <p:cNvSpPr/>
                        <p:nvPr/>
                      </p:nvSpPr>
                      <p:spPr>
                        <a:xfrm>
                          <a:off x="6311074" y="1978151"/>
                          <a:ext cx="162782" cy="211740"/>
                        </a:xfrm>
                        <a:custGeom>
                          <a:avLst/>
                          <a:gdLst>
                            <a:gd name="connsiteX0" fmla="*/ 0 w 162782"/>
                            <a:gd name="connsiteY0" fmla="*/ 0 h 211740"/>
                            <a:gd name="connsiteX1" fmla="*/ 162783 w 162782"/>
                            <a:gd name="connsiteY1" fmla="*/ 211741 h 211740"/>
                          </a:gdLst>
                          <a:ahLst/>
                          <a:cxnLst>
                            <a:cxn ang="0">
                              <a:pos x="connsiteX0" y="connsiteY0"/>
                            </a:cxn>
                            <a:cxn ang="0">
                              <a:pos x="connsiteX1" y="connsiteY1"/>
                            </a:cxn>
                          </a:cxnLst>
                          <a:rect l="l" t="t" r="r" b="b"/>
                          <a:pathLst>
                            <a:path w="162782" h="211740">
                              <a:moveTo>
                                <a:pt x="0" y="0"/>
                              </a:moveTo>
                              <a:cubicBezTo>
                                <a:pt x="89249" y="29909"/>
                                <a:pt x="156115" y="112776"/>
                                <a:pt x="162783" y="211741"/>
                              </a:cubicBezTo>
                            </a:path>
                          </a:pathLst>
                        </a:custGeom>
                        <a:noFill/>
                        <a:ln w="19050" cap="rnd">
                          <a:solidFill>
                            <a:srgbClr val="FFFFFF"/>
                          </a:solidFill>
                          <a:prstDash val="solid"/>
                          <a:round/>
                        </a:ln>
                      </p:spPr>
                      <p:txBody>
                        <a:bodyPr rtlCol="0" anchor="ctr"/>
                        <a:lstStyle/>
                        <a:p>
                          <a:endParaRPr lang="en-US" dirty="0"/>
                        </a:p>
                      </p:txBody>
                    </p:sp>
                  </p:grpSp>
                </p:grpSp>
              </p:grpSp>
            </p:grpSp>
          </p:grpSp>
        </p:grpSp>
      </p:grpSp>
      <p:grpSp>
        <p:nvGrpSpPr>
          <p:cNvPr id="42" name="Group 41">
            <a:extLst>
              <a:ext uri="{FF2B5EF4-FFF2-40B4-BE49-F238E27FC236}">
                <a16:creationId xmlns:a16="http://schemas.microsoft.com/office/drawing/2014/main" id="{74D63167-D3BC-BD15-7293-000F529CD9EE}"/>
              </a:ext>
            </a:extLst>
          </p:cNvPr>
          <p:cNvGrpSpPr>
            <a:grpSpLocks noChangeAspect="1"/>
          </p:cNvGrpSpPr>
          <p:nvPr/>
        </p:nvGrpSpPr>
        <p:grpSpPr>
          <a:xfrm>
            <a:off x="881909" y="3847564"/>
            <a:ext cx="365760" cy="376214"/>
            <a:chOff x="-1363067" y="1528568"/>
            <a:chExt cx="622293" cy="640080"/>
          </a:xfrm>
        </p:grpSpPr>
        <p:sp>
          <p:nvSpPr>
            <p:cNvPr id="43" name="Oval 42">
              <a:extLst>
                <a:ext uri="{FF2B5EF4-FFF2-40B4-BE49-F238E27FC236}">
                  <a16:creationId xmlns:a16="http://schemas.microsoft.com/office/drawing/2014/main" id="{7F389D05-798E-7839-E47D-48BD555A0CB5}"/>
                </a:ext>
              </a:extLst>
            </p:cNvPr>
            <p:cNvSpPr>
              <a:spLocks noChangeAspect="1"/>
            </p:cNvSpPr>
            <p:nvPr/>
          </p:nvSpPr>
          <p:spPr>
            <a:xfrm>
              <a:off x="-1363067" y="1528568"/>
              <a:ext cx="622293" cy="6400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44" name="Graphic 4">
              <a:extLst>
                <a:ext uri="{FF2B5EF4-FFF2-40B4-BE49-F238E27FC236}">
                  <a16:creationId xmlns:a16="http://schemas.microsoft.com/office/drawing/2014/main" id="{CBD969B4-E973-8A56-A100-06C475A69970}"/>
                </a:ext>
              </a:extLst>
            </p:cNvPr>
            <p:cNvGrpSpPr>
              <a:grpSpLocks noChangeAspect="1"/>
            </p:cNvGrpSpPr>
            <p:nvPr/>
          </p:nvGrpSpPr>
          <p:grpSpPr>
            <a:xfrm>
              <a:off x="-1326241" y="1676400"/>
              <a:ext cx="457200" cy="378459"/>
              <a:chOff x="4256436" y="638174"/>
              <a:chExt cx="668655" cy="553497"/>
            </a:xfrm>
            <a:noFill/>
          </p:grpSpPr>
          <p:sp>
            <p:nvSpPr>
              <p:cNvPr id="45" name="Freeform: Shape 83">
                <a:extLst>
                  <a:ext uri="{FF2B5EF4-FFF2-40B4-BE49-F238E27FC236}">
                    <a16:creationId xmlns:a16="http://schemas.microsoft.com/office/drawing/2014/main" id="{EDA61EC3-A4E2-96E0-391E-C21DAB483D94}"/>
                  </a:ext>
                </a:extLst>
              </p:cNvPr>
              <p:cNvSpPr/>
              <p:nvPr/>
            </p:nvSpPr>
            <p:spPr>
              <a:xfrm>
                <a:off x="4503991" y="819911"/>
                <a:ext cx="173354" cy="173545"/>
              </a:xfrm>
              <a:custGeom>
                <a:avLst/>
                <a:gdLst>
                  <a:gd name="connsiteX0" fmla="*/ 0 w 173354"/>
                  <a:gd name="connsiteY0" fmla="*/ 86773 h 173545"/>
                  <a:gd name="connsiteX1" fmla="*/ 86678 w 173354"/>
                  <a:gd name="connsiteY1" fmla="*/ 0 h 173545"/>
                  <a:gd name="connsiteX2" fmla="*/ 173355 w 173354"/>
                  <a:gd name="connsiteY2" fmla="*/ 86773 h 173545"/>
                  <a:gd name="connsiteX3" fmla="*/ 86678 w 173354"/>
                  <a:gd name="connsiteY3" fmla="*/ 173546 h 173545"/>
                  <a:gd name="connsiteX4" fmla="*/ 0 w 173354"/>
                  <a:gd name="connsiteY4" fmla="*/ 86773 h 173545"/>
                  <a:gd name="connsiteX5" fmla="*/ 0 w 173354"/>
                  <a:gd name="connsiteY5" fmla="*/ 86773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54" h="173545">
                    <a:moveTo>
                      <a:pt x="0" y="86773"/>
                    </a:moveTo>
                    <a:cubicBezTo>
                      <a:pt x="0" y="38862"/>
                      <a:pt x="38767" y="0"/>
                      <a:pt x="86678" y="0"/>
                    </a:cubicBezTo>
                    <a:cubicBezTo>
                      <a:pt x="134588" y="0"/>
                      <a:pt x="173355" y="38862"/>
                      <a:pt x="173355" y="86773"/>
                    </a:cubicBezTo>
                    <a:cubicBezTo>
                      <a:pt x="173355" y="134684"/>
                      <a:pt x="134588" y="173546"/>
                      <a:pt x="86678" y="173546"/>
                    </a:cubicBezTo>
                    <a:cubicBezTo>
                      <a:pt x="38862" y="173450"/>
                      <a:pt x="0" y="134684"/>
                      <a:pt x="0" y="86773"/>
                    </a:cubicBezTo>
                    <a:lnTo>
                      <a:pt x="0" y="86773"/>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46" name="Graphic 4">
                <a:extLst>
                  <a:ext uri="{FF2B5EF4-FFF2-40B4-BE49-F238E27FC236}">
                    <a16:creationId xmlns:a16="http://schemas.microsoft.com/office/drawing/2014/main" id="{48767F6D-459E-4798-6555-28AF7979FC56}"/>
                  </a:ext>
                </a:extLst>
              </p:cNvPr>
              <p:cNvGrpSpPr/>
              <p:nvPr/>
            </p:nvGrpSpPr>
            <p:grpSpPr>
              <a:xfrm>
                <a:off x="4256436" y="638174"/>
                <a:ext cx="668655" cy="553497"/>
                <a:chOff x="4256436" y="638174"/>
                <a:chExt cx="668655" cy="553497"/>
              </a:xfrm>
              <a:noFill/>
            </p:grpSpPr>
            <p:sp>
              <p:nvSpPr>
                <p:cNvPr id="47" name="Freeform: Shape 85">
                  <a:extLst>
                    <a:ext uri="{FF2B5EF4-FFF2-40B4-BE49-F238E27FC236}">
                      <a16:creationId xmlns:a16="http://schemas.microsoft.com/office/drawing/2014/main" id="{9B308BAA-6883-9B76-BA85-425F3CEB7399}"/>
                    </a:ext>
                  </a:extLst>
                </p:cNvPr>
                <p:cNvSpPr/>
                <p:nvPr/>
              </p:nvSpPr>
              <p:spPr>
                <a:xfrm>
                  <a:off x="4256436" y="729043"/>
                  <a:ext cx="107251" cy="115633"/>
                </a:xfrm>
                <a:custGeom>
                  <a:avLst/>
                  <a:gdLst>
                    <a:gd name="connsiteX0" fmla="*/ 0 w 107251"/>
                    <a:gd name="connsiteY0" fmla="*/ 57817 h 115633"/>
                    <a:gd name="connsiteX1" fmla="*/ 53626 w 107251"/>
                    <a:gd name="connsiteY1" fmla="*/ 0 h 115633"/>
                    <a:gd name="connsiteX2" fmla="*/ 107252 w 107251"/>
                    <a:gd name="connsiteY2" fmla="*/ 57817 h 115633"/>
                    <a:gd name="connsiteX3" fmla="*/ 53626 w 107251"/>
                    <a:gd name="connsiteY3" fmla="*/ 115633 h 115633"/>
                    <a:gd name="connsiteX4" fmla="*/ 0 w 107251"/>
                    <a:gd name="connsiteY4" fmla="*/ 57817 h 115633"/>
                    <a:gd name="connsiteX5" fmla="*/ 0 w 107251"/>
                    <a:gd name="connsiteY5" fmla="*/ 57817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51" h="115633">
                      <a:moveTo>
                        <a:pt x="0" y="57817"/>
                      </a:moveTo>
                      <a:cubicBezTo>
                        <a:pt x="0" y="25908"/>
                        <a:pt x="24003" y="0"/>
                        <a:pt x="53626" y="0"/>
                      </a:cubicBezTo>
                      <a:cubicBezTo>
                        <a:pt x="83249" y="0"/>
                        <a:pt x="107252" y="25908"/>
                        <a:pt x="107252" y="57817"/>
                      </a:cubicBezTo>
                      <a:cubicBezTo>
                        <a:pt x="107252" y="89725"/>
                        <a:pt x="83249" y="115633"/>
                        <a:pt x="53626" y="115633"/>
                      </a:cubicBezTo>
                      <a:cubicBezTo>
                        <a:pt x="24003" y="115633"/>
                        <a:pt x="0" y="89821"/>
                        <a:pt x="0" y="57817"/>
                      </a:cubicBezTo>
                      <a:lnTo>
                        <a:pt x="0" y="57817"/>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48" name="Graphic 4">
                  <a:extLst>
                    <a:ext uri="{FF2B5EF4-FFF2-40B4-BE49-F238E27FC236}">
                      <a16:creationId xmlns:a16="http://schemas.microsoft.com/office/drawing/2014/main" id="{0C40F5CC-749A-E7C9-8DDB-5282D2E8CF0B}"/>
                    </a:ext>
                  </a:extLst>
                </p:cNvPr>
                <p:cNvGrpSpPr/>
                <p:nvPr/>
              </p:nvGrpSpPr>
              <p:grpSpPr>
                <a:xfrm>
                  <a:off x="4338923" y="638174"/>
                  <a:ext cx="586168" cy="553497"/>
                  <a:chOff x="4338923" y="638174"/>
                  <a:chExt cx="586168" cy="553497"/>
                </a:xfrm>
                <a:noFill/>
              </p:grpSpPr>
              <p:sp>
                <p:nvSpPr>
                  <p:cNvPr id="49" name="Freeform: Shape 87">
                    <a:extLst>
                      <a:ext uri="{FF2B5EF4-FFF2-40B4-BE49-F238E27FC236}">
                        <a16:creationId xmlns:a16="http://schemas.microsoft.com/office/drawing/2014/main" id="{3A3152D7-1E3F-25C5-2430-6723AC7C832B}"/>
                      </a:ext>
                    </a:extLst>
                  </p:cNvPr>
                  <p:cNvSpPr/>
                  <p:nvPr/>
                </p:nvSpPr>
                <p:spPr>
                  <a:xfrm>
                    <a:off x="4495800" y="638174"/>
                    <a:ext cx="90868" cy="82677"/>
                  </a:xfrm>
                  <a:custGeom>
                    <a:avLst/>
                    <a:gdLst>
                      <a:gd name="connsiteX0" fmla="*/ 0 w 90868"/>
                      <a:gd name="connsiteY0" fmla="*/ 41338 h 82677"/>
                      <a:gd name="connsiteX1" fmla="*/ 45434 w 90868"/>
                      <a:gd name="connsiteY1" fmla="*/ 0 h 82677"/>
                      <a:gd name="connsiteX2" fmla="*/ 90868 w 90868"/>
                      <a:gd name="connsiteY2" fmla="*/ 41338 h 82677"/>
                      <a:gd name="connsiteX3" fmla="*/ 45434 w 90868"/>
                      <a:gd name="connsiteY3" fmla="*/ 82677 h 82677"/>
                      <a:gd name="connsiteX4" fmla="*/ 0 w 90868"/>
                      <a:gd name="connsiteY4" fmla="*/ 41338 h 82677"/>
                      <a:gd name="connsiteX5" fmla="*/ 0 w 90868"/>
                      <a:gd name="connsiteY5" fmla="*/ 41338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68" h="82677">
                        <a:moveTo>
                          <a:pt x="0" y="41338"/>
                        </a:moveTo>
                        <a:cubicBezTo>
                          <a:pt x="0" y="18574"/>
                          <a:pt x="20288" y="0"/>
                          <a:pt x="45434" y="0"/>
                        </a:cubicBezTo>
                        <a:cubicBezTo>
                          <a:pt x="70485" y="0"/>
                          <a:pt x="90868" y="18479"/>
                          <a:pt x="90868" y="41338"/>
                        </a:cubicBezTo>
                        <a:cubicBezTo>
                          <a:pt x="90868" y="64198"/>
                          <a:pt x="70580" y="82677"/>
                          <a:pt x="45434" y="82677"/>
                        </a:cubicBezTo>
                        <a:cubicBezTo>
                          <a:pt x="20288" y="82677"/>
                          <a:pt x="0" y="64198"/>
                          <a:pt x="0" y="41338"/>
                        </a:cubicBezTo>
                        <a:lnTo>
                          <a:pt x="0" y="41338"/>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0" name="Graphic 4">
                    <a:extLst>
                      <a:ext uri="{FF2B5EF4-FFF2-40B4-BE49-F238E27FC236}">
                        <a16:creationId xmlns:a16="http://schemas.microsoft.com/office/drawing/2014/main" id="{9BA8D8A1-A3EE-148A-E1A2-C45F4361477C}"/>
                      </a:ext>
                    </a:extLst>
                  </p:cNvPr>
                  <p:cNvGrpSpPr/>
                  <p:nvPr/>
                </p:nvGrpSpPr>
                <p:grpSpPr>
                  <a:xfrm>
                    <a:off x="4338923" y="646461"/>
                    <a:ext cx="586168" cy="545210"/>
                    <a:chOff x="4338923" y="646461"/>
                    <a:chExt cx="586168" cy="545210"/>
                  </a:xfrm>
                  <a:noFill/>
                </p:grpSpPr>
                <p:sp>
                  <p:nvSpPr>
                    <p:cNvPr id="51" name="Freeform: Shape 89">
                      <a:extLst>
                        <a:ext uri="{FF2B5EF4-FFF2-40B4-BE49-F238E27FC236}">
                          <a16:creationId xmlns:a16="http://schemas.microsoft.com/office/drawing/2014/main" id="{4A574965-5F2C-FC82-93CE-1EC14F740C25}"/>
                        </a:ext>
                      </a:extLst>
                    </p:cNvPr>
                    <p:cNvSpPr/>
                    <p:nvPr/>
                  </p:nvSpPr>
                  <p:spPr>
                    <a:xfrm>
                      <a:off x="4545329" y="1108995"/>
                      <a:ext cx="82486" cy="82677"/>
                    </a:xfrm>
                    <a:custGeom>
                      <a:avLst/>
                      <a:gdLst>
                        <a:gd name="connsiteX0" fmla="*/ 0 w 82486"/>
                        <a:gd name="connsiteY0" fmla="*/ 41338 h 82677"/>
                        <a:gd name="connsiteX1" fmla="*/ 41243 w 82486"/>
                        <a:gd name="connsiteY1" fmla="*/ 0 h 82677"/>
                        <a:gd name="connsiteX2" fmla="*/ 82487 w 82486"/>
                        <a:gd name="connsiteY2" fmla="*/ 41338 h 82677"/>
                        <a:gd name="connsiteX3" fmla="*/ 41243 w 82486"/>
                        <a:gd name="connsiteY3" fmla="*/ 82677 h 82677"/>
                        <a:gd name="connsiteX4" fmla="*/ 0 w 82486"/>
                        <a:gd name="connsiteY4" fmla="*/ 41338 h 82677"/>
                        <a:gd name="connsiteX5" fmla="*/ 0 w 82486"/>
                        <a:gd name="connsiteY5" fmla="*/ 41338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86" h="82677">
                          <a:moveTo>
                            <a:pt x="0" y="41338"/>
                          </a:moveTo>
                          <a:cubicBezTo>
                            <a:pt x="0" y="18574"/>
                            <a:pt x="18479" y="0"/>
                            <a:pt x="41243" y="0"/>
                          </a:cubicBezTo>
                          <a:cubicBezTo>
                            <a:pt x="64008" y="0"/>
                            <a:pt x="82487" y="18479"/>
                            <a:pt x="82487" y="41338"/>
                          </a:cubicBezTo>
                          <a:cubicBezTo>
                            <a:pt x="82487" y="64103"/>
                            <a:pt x="64008" y="82677"/>
                            <a:pt x="41243" y="82677"/>
                          </a:cubicBezTo>
                          <a:cubicBezTo>
                            <a:pt x="18479" y="82677"/>
                            <a:pt x="0" y="64103"/>
                            <a:pt x="0" y="41338"/>
                          </a:cubicBezTo>
                          <a:lnTo>
                            <a:pt x="0" y="41338"/>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2" name="Graphic 4">
                      <a:extLst>
                        <a:ext uri="{FF2B5EF4-FFF2-40B4-BE49-F238E27FC236}">
                          <a16:creationId xmlns:a16="http://schemas.microsoft.com/office/drawing/2014/main" id="{4DD9D32B-B5CF-CF9E-F7F8-812687E942F0}"/>
                        </a:ext>
                      </a:extLst>
                    </p:cNvPr>
                    <p:cNvGrpSpPr/>
                    <p:nvPr/>
                  </p:nvGrpSpPr>
                  <p:grpSpPr>
                    <a:xfrm>
                      <a:off x="4338923" y="646461"/>
                      <a:ext cx="586168" cy="512159"/>
                      <a:chOff x="4338923" y="646461"/>
                      <a:chExt cx="586168" cy="512159"/>
                    </a:xfrm>
                    <a:noFill/>
                  </p:grpSpPr>
                  <p:sp>
                    <p:nvSpPr>
                      <p:cNvPr id="53" name="Freeform: Shape 91">
                        <a:extLst>
                          <a:ext uri="{FF2B5EF4-FFF2-40B4-BE49-F238E27FC236}">
                            <a16:creationId xmlns:a16="http://schemas.microsoft.com/office/drawing/2014/main" id="{22E99421-2147-7586-A2A9-F34BC5BE79F1}"/>
                          </a:ext>
                        </a:extLst>
                      </p:cNvPr>
                      <p:cNvSpPr/>
                      <p:nvPr/>
                    </p:nvSpPr>
                    <p:spPr>
                      <a:xfrm>
                        <a:off x="4809458" y="646461"/>
                        <a:ext cx="115633" cy="115633"/>
                      </a:xfrm>
                      <a:custGeom>
                        <a:avLst/>
                        <a:gdLst>
                          <a:gd name="connsiteX0" fmla="*/ 0 w 115633"/>
                          <a:gd name="connsiteY0" fmla="*/ 57817 h 115633"/>
                          <a:gd name="connsiteX1" fmla="*/ 57817 w 115633"/>
                          <a:gd name="connsiteY1" fmla="*/ 0 h 115633"/>
                          <a:gd name="connsiteX2" fmla="*/ 115634 w 115633"/>
                          <a:gd name="connsiteY2" fmla="*/ 57817 h 115633"/>
                          <a:gd name="connsiteX3" fmla="*/ 57817 w 115633"/>
                          <a:gd name="connsiteY3" fmla="*/ 115633 h 115633"/>
                          <a:gd name="connsiteX4" fmla="*/ 0 w 115633"/>
                          <a:gd name="connsiteY4" fmla="*/ 57817 h 115633"/>
                          <a:gd name="connsiteX5" fmla="*/ 0 w 115633"/>
                          <a:gd name="connsiteY5" fmla="*/ 57817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33" h="115633">
                            <a:moveTo>
                              <a:pt x="0" y="57817"/>
                            </a:moveTo>
                            <a:cubicBezTo>
                              <a:pt x="0" y="25908"/>
                              <a:pt x="25908" y="0"/>
                              <a:pt x="57817" y="0"/>
                            </a:cubicBezTo>
                            <a:cubicBezTo>
                              <a:pt x="89726" y="0"/>
                              <a:pt x="115634" y="25908"/>
                              <a:pt x="115634" y="57817"/>
                            </a:cubicBezTo>
                            <a:cubicBezTo>
                              <a:pt x="115634" y="89725"/>
                              <a:pt x="89726" y="115633"/>
                              <a:pt x="57817" y="115633"/>
                            </a:cubicBezTo>
                            <a:cubicBezTo>
                              <a:pt x="25813" y="115633"/>
                              <a:pt x="0" y="89725"/>
                              <a:pt x="0" y="57817"/>
                            </a:cubicBezTo>
                            <a:lnTo>
                              <a:pt x="0" y="57817"/>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4" name="Graphic 4">
                        <a:extLst>
                          <a:ext uri="{FF2B5EF4-FFF2-40B4-BE49-F238E27FC236}">
                            <a16:creationId xmlns:a16="http://schemas.microsoft.com/office/drawing/2014/main" id="{C30339C1-365D-3FBE-231F-DFA1F5A475A0}"/>
                          </a:ext>
                        </a:extLst>
                      </p:cNvPr>
                      <p:cNvGrpSpPr/>
                      <p:nvPr/>
                    </p:nvGrpSpPr>
                    <p:grpSpPr>
                      <a:xfrm>
                        <a:off x="4338923" y="720851"/>
                        <a:ext cx="553021" cy="437768"/>
                        <a:chOff x="4338923" y="720851"/>
                        <a:chExt cx="553021" cy="437768"/>
                      </a:xfrm>
                      <a:noFill/>
                    </p:grpSpPr>
                    <p:sp>
                      <p:nvSpPr>
                        <p:cNvPr id="55" name="Freeform: Shape 93">
                          <a:extLst>
                            <a:ext uri="{FF2B5EF4-FFF2-40B4-BE49-F238E27FC236}">
                              <a16:creationId xmlns:a16="http://schemas.microsoft.com/office/drawing/2014/main" id="{3A45BB10-2B09-950E-8336-41C141003705}"/>
                            </a:ext>
                          </a:extLst>
                        </p:cNvPr>
                        <p:cNvSpPr/>
                        <p:nvPr/>
                      </p:nvSpPr>
                      <p:spPr>
                        <a:xfrm>
                          <a:off x="4338923" y="1026413"/>
                          <a:ext cx="74295" cy="74295"/>
                        </a:xfrm>
                        <a:custGeom>
                          <a:avLst/>
                          <a:gdLst>
                            <a:gd name="connsiteX0" fmla="*/ 0 w 74295"/>
                            <a:gd name="connsiteY0" fmla="*/ 37148 h 74295"/>
                            <a:gd name="connsiteX1" fmla="*/ 37147 w 74295"/>
                            <a:gd name="connsiteY1" fmla="*/ 0 h 74295"/>
                            <a:gd name="connsiteX2" fmla="*/ 74295 w 74295"/>
                            <a:gd name="connsiteY2" fmla="*/ 37148 h 74295"/>
                            <a:gd name="connsiteX3" fmla="*/ 37147 w 74295"/>
                            <a:gd name="connsiteY3" fmla="*/ 74295 h 74295"/>
                            <a:gd name="connsiteX4" fmla="*/ 0 w 74295"/>
                            <a:gd name="connsiteY4" fmla="*/ 37148 h 74295"/>
                            <a:gd name="connsiteX5" fmla="*/ 0 w 74295"/>
                            <a:gd name="connsiteY5" fmla="*/ 37148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5" h="74295">
                              <a:moveTo>
                                <a:pt x="0" y="37148"/>
                              </a:moveTo>
                              <a:cubicBezTo>
                                <a:pt x="0" y="16573"/>
                                <a:pt x="16669" y="0"/>
                                <a:pt x="37147" y="0"/>
                              </a:cubicBezTo>
                              <a:cubicBezTo>
                                <a:pt x="57626" y="0"/>
                                <a:pt x="74295" y="16669"/>
                                <a:pt x="74295" y="37148"/>
                              </a:cubicBezTo>
                              <a:cubicBezTo>
                                <a:pt x="74295" y="57721"/>
                                <a:pt x="57626" y="74295"/>
                                <a:pt x="37147" y="74295"/>
                              </a:cubicBezTo>
                              <a:cubicBezTo>
                                <a:pt x="16669" y="74390"/>
                                <a:pt x="0" y="57721"/>
                                <a:pt x="0" y="37148"/>
                              </a:cubicBezTo>
                              <a:lnTo>
                                <a:pt x="0" y="37148"/>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6" name="Graphic 4">
                          <a:extLst>
                            <a:ext uri="{FF2B5EF4-FFF2-40B4-BE49-F238E27FC236}">
                              <a16:creationId xmlns:a16="http://schemas.microsoft.com/office/drawing/2014/main" id="{84FADDA0-9B4F-E1E4-A88F-EA838878D24B}"/>
                            </a:ext>
                          </a:extLst>
                        </p:cNvPr>
                        <p:cNvGrpSpPr/>
                        <p:nvPr/>
                      </p:nvGrpSpPr>
                      <p:grpSpPr>
                        <a:xfrm>
                          <a:off x="4363688" y="720851"/>
                          <a:ext cx="528256" cy="437768"/>
                          <a:chOff x="4363688" y="720851"/>
                          <a:chExt cx="528256" cy="437768"/>
                        </a:xfrm>
                        <a:noFill/>
                      </p:grpSpPr>
                      <p:sp>
                        <p:nvSpPr>
                          <p:cNvPr id="57" name="Freeform: Shape 95">
                            <a:extLst>
                              <a:ext uri="{FF2B5EF4-FFF2-40B4-BE49-F238E27FC236}">
                                <a16:creationId xmlns:a16="http://schemas.microsoft.com/office/drawing/2014/main" id="{FE6DD9D6-2185-44FA-DF97-06A3413DAA68}"/>
                              </a:ext>
                            </a:extLst>
                          </p:cNvPr>
                          <p:cNvSpPr/>
                          <p:nvPr/>
                        </p:nvSpPr>
                        <p:spPr>
                          <a:xfrm>
                            <a:off x="4792884" y="1051178"/>
                            <a:ext cx="99059" cy="107441"/>
                          </a:xfrm>
                          <a:custGeom>
                            <a:avLst/>
                            <a:gdLst>
                              <a:gd name="connsiteX0" fmla="*/ 0 w 99059"/>
                              <a:gd name="connsiteY0" fmla="*/ 53721 h 107441"/>
                              <a:gd name="connsiteX1" fmla="*/ 49530 w 99059"/>
                              <a:gd name="connsiteY1" fmla="*/ 0 h 107441"/>
                              <a:gd name="connsiteX2" fmla="*/ 99060 w 99059"/>
                              <a:gd name="connsiteY2" fmla="*/ 53721 h 107441"/>
                              <a:gd name="connsiteX3" fmla="*/ 49530 w 99059"/>
                              <a:gd name="connsiteY3" fmla="*/ 107442 h 107441"/>
                              <a:gd name="connsiteX4" fmla="*/ 0 w 99059"/>
                              <a:gd name="connsiteY4" fmla="*/ 53721 h 107441"/>
                              <a:gd name="connsiteX5" fmla="*/ 0 w 99059"/>
                              <a:gd name="connsiteY5" fmla="*/ 53721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59" h="107441">
                                <a:moveTo>
                                  <a:pt x="0" y="53721"/>
                                </a:moveTo>
                                <a:cubicBezTo>
                                  <a:pt x="0" y="24098"/>
                                  <a:pt x="22193" y="0"/>
                                  <a:pt x="49530" y="0"/>
                                </a:cubicBezTo>
                                <a:cubicBezTo>
                                  <a:pt x="76867" y="0"/>
                                  <a:pt x="99060" y="24003"/>
                                  <a:pt x="99060" y="53721"/>
                                </a:cubicBezTo>
                                <a:cubicBezTo>
                                  <a:pt x="99060" y="83344"/>
                                  <a:pt x="76867" y="107442"/>
                                  <a:pt x="49530" y="107442"/>
                                </a:cubicBezTo>
                                <a:cubicBezTo>
                                  <a:pt x="22193" y="107442"/>
                                  <a:pt x="0" y="83344"/>
                                  <a:pt x="0" y="53721"/>
                                </a:cubicBezTo>
                                <a:lnTo>
                                  <a:pt x="0" y="53721"/>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8" name="Graphic 4">
                            <a:extLst>
                              <a:ext uri="{FF2B5EF4-FFF2-40B4-BE49-F238E27FC236}">
                                <a16:creationId xmlns:a16="http://schemas.microsoft.com/office/drawing/2014/main" id="{D6193983-A8AF-0E99-0755-B4385E6839AE}"/>
                              </a:ext>
                            </a:extLst>
                          </p:cNvPr>
                          <p:cNvGrpSpPr/>
                          <p:nvPr/>
                        </p:nvGrpSpPr>
                        <p:grpSpPr>
                          <a:xfrm>
                            <a:off x="4363688" y="720851"/>
                            <a:ext cx="453961" cy="379952"/>
                            <a:chOff x="4363688" y="720851"/>
                            <a:chExt cx="453961" cy="379952"/>
                          </a:xfrm>
                        </p:grpSpPr>
                        <p:sp>
                          <p:nvSpPr>
                            <p:cNvPr id="59" name="Freeform: Shape 97">
                              <a:extLst>
                                <a:ext uri="{FF2B5EF4-FFF2-40B4-BE49-F238E27FC236}">
                                  <a16:creationId xmlns:a16="http://schemas.microsoft.com/office/drawing/2014/main" id="{A18FF50A-3CFA-2782-2393-4C4784C58F0A}"/>
                                </a:ext>
                              </a:extLst>
                            </p:cNvPr>
                            <p:cNvSpPr/>
                            <p:nvPr/>
                          </p:nvSpPr>
                          <p:spPr>
                            <a:xfrm>
                              <a:off x="4660868" y="737329"/>
                              <a:ext cx="156781" cy="115633"/>
                            </a:xfrm>
                            <a:custGeom>
                              <a:avLst/>
                              <a:gdLst>
                                <a:gd name="connsiteX0" fmla="*/ 0 w 156781"/>
                                <a:gd name="connsiteY0" fmla="*/ 115634 h 115633"/>
                                <a:gd name="connsiteX1" fmla="*/ 156781 w 156781"/>
                                <a:gd name="connsiteY1" fmla="*/ 0 h 115633"/>
                              </a:gdLst>
                              <a:ahLst/>
                              <a:cxnLst>
                                <a:cxn ang="0">
                                  <a:pos x="connsiteX0" y="connsiteY0"/>
                                </a:cxn>
                                <a:cxn ang="0">
                                  <a:pos x="connsiteX1" y="connsiteY1"/>
                                </a:cxn>
                              </a:cxnLst>
                              <a:rect l="l" t="t" r="r" b="b"/>
                              <a:pathLst>
                                <a:path w="156781" h="115633">
                                  <a:moveTo>
                                    <a:pt x="0" y="115634"/>
                                  </a:moveTo>
                                  <a:lnTo>
                                    <a:pt x="156781" y="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0" name="Graphic 4">
                              <a:extLst>
                                <a:ext uri="{FF2B5EF4-FFF2-40B4-BE49-F238E27FC236}">
                                  <a16:creationId xmlns:a16="http://schemas.microsoft.com/office/drawing/2014/main" id="{441078D8-A35D-28A4-DB20-797D1A283B3B}"/>
                                </a:ext>
                              </a:extLst>
                            </p:cNvPr>
                            <p:cNvGrpSpPr/>
                            <p:nvPr/>
                          </p:nvGrpSpPr>
                          <p:grpSpPr>
                            <a:xfrm>
                              <a:off x="4363688" y="720851"/>
                              <a:ext cx="437483" cy="379952"/>
                              <a:chOff x="4363688" y="720851"/>
                              <a:chExt cx="437483" cy="379952"/>
                            </a:xfrm>
                          </p:grpSpPr>
                          <p:sp>
                            <p:nvSpPr>
                              <p:cNvPr id="61" name="Freeform: Shape 99">
                                <a:extLst>
                                  <a:ext uri="{FF2B5EF4-FFF2-40B4-BE49-F238E27FC236}">
                                    <a16:creationId xmlns:a16="http://schemas.microsoft.com/office/drawing/2014/main" id="{932DD842-2705-70EA-DF28-F37C6C0D81F1}"/>
                                  </a:ext>
                                </a:extLst>
                              </p:cNvPr>
                              <p:cNvSpPr/>
                              <p:nvPr/>
                            </p:nvSpPr>
                            <p:spPr>
                              <a:xfrm>
                                <a:off x="4656391" y="963262"/>
                                <a:ext cx="144779" cy="112680"/>
                              </a:xfrm>
                              <a:custGeom>
                                <a:avLst/>
                                <a:gdLst>
                                  <a:gd name="connsiteX0" fmla="*/ 144780 w 144779"/>
                                  <a:gd name="connsiteY0" fmla="*/ 112681 h 112680"/>
                                  <a:gd name="connsiteX1" fmla="*/ 0 w 144779"/>
                                  <a:gd name="connsiteY1" fmla="*/ 0 h 112680"/>
                                </a:gdLst>
                                <a:ahLst/>
                                <a:cxnLst>
                                  <a:cxn ang="0">
                                    <a:pos x="connsiteX0" y="connsiteY0"/>
                                  </a:cxn>
                                  <a:cxn ang="0">
                                    <a:pos x="connsiteX1" y="connsiteY1"/>
                                  </a:cxn>
                                </a:cxnLst>
                                <a:rect l="l" t="t" r="r" b="b"/>
                                <a:pathLst>
                                  <a:path w="144779" h="112680">
                                    <a:moveTo>
                                      <a:pt x="144780" y="112681"/>
                                    </a:moveTo>
                                    <a:lnTo>
                                      <a:pt x="0" y="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2" name="Graphic 4">
                                <a:extLst>
                                  <a:ext uri="{FF2B5EF4-FFF2-40B4-BE49-F238E27FC236}">
                                    <a16:creationId xmlns:a16="http://schemas.microsoft.com/office/drawing/2014/main" id="{630A1EAF-E90E-2B32-AAB4-994AFE2563E5}"/>
                                  </a:ext>
                                </a:extLst>
                              </p:cNvPr>
                              <p:cNvGrpSpPr/>
                              <p:nvPr/>
                            </p:nvGrpSpPr>
                            <p:grpSpPr>
                              <a:xfrm>
                                <a:off x="4363688" y="720851"/>
                                <a:ext cx="231171" cy="379952"/>
                                <a:chOff x="4363688" y="720851"/>
                                <a:chExt cx="231171" cy="379952"/>
                              </a:xfrm>
                            </p:grpSpPr>
                            <p:sp>
                              <p:nvSpPr>
                                <p:cNvPr id="63" name="Freeform: Shape 101">
                                  <a:extLst>
                                    <a:ext uri="{FF2B5EF4-FFF2-40B4-BE49-F238E27FC236}">
                                      <a16:creationId xmlns:a16="http://schemas.microsoft.com/office/drawing/2014/main" id="{4337E9B2-8763-ACE9-36DB-EB3BCDDA5CAF}"/>
                                    </a:ext>
                                  </a:extLst>
                                </p:cNvPr>
                                <p:cNvSpPr/>
                                <p:nvPr/>
                              </p:nvSpPr>
                              <p:spPr>
                                <a:xfrm>
                                  <a:off x="4363688" y="803433"/>
                                  <a:ext cx="148589" cy="66103"/>
                                </a:xfrm>
                                <a:custGeom>
                                  <a:avLst/>
                                  <a:gdLst>
                                    <a:gd name="connsiteX0" fmla="*/ 148590 w 148589"/>
                                    <a:gd name="connsiteY0" fmla="*/ 66104 h 66103"/>
                                    <a:gd name="connsiteX1" fmla="*/ 0 w 148589"/>
                                    <a:gd name="connsiteY1" fmla="*/ 0 h 66103"/>
                                  </a:gdLst>
                                  <a:ahLst/>
                                  <a:cxnLst>
                                    <a:cxn ang="0">
                                      <a:pos x="connsiteX0" y="connsiteY0"/>
                                    </a:cxn>
                                    <a:cxn ang="0">
                                      <a:pos x="connsiteX1" y="connsiteY1"/>
                                    </a:cxn>
                                  </a:cxnLst>
                                  <a:rect l="l" t="t" r="r" b="b"/>
                                  <a:pathLst>
                                    <a:path w="148589" h="66103">
                                      <a:moveTo>
                                        <a:pt x="148590" y="66104"/>
                                      </a:moveTo>
                                      <a:lnTo>
                                        <a:pt x="0" y="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4" name="Graphic 4">
                                  <a:extLst>
                                    <a:ext uri="{FF2B5EF4-FFF2-40B4-BE49-F238E27FC236}">
                                      <a16:creationId xmlns:a16="http://schemas.microsoft.com/office/drawing/2014/main" id="{C139A9E4-2565-84F7-3EA6-874B81552952}"/>
                                    </a:ext>
                                  </a:extLst>
                                </p:cNvPr>
                                <p:cNvGrpSpPr/>
                                <p:nvPr/>
                              </p:nvGrpSpPr>
                              <p:grpSpPr>
                                <a:xfrm>
                                  <a:off x="4413218" y="720851"/>
                                  <a:ext cx="181641" cy="379952"/>
                                  <a:chOff x="4413218" y="720851"/>
                                  <a:chExt cx="181641" cy="379952"/>
                                </a:xfrm>
                              </p:grpSpPr>
                              <p:sp>
                                <p:nvSpPr>
                                  <p:cNvPr id="65" name="Freeform: Shape 103">
                                    <a:extLst>
                                      <a:ext uri="{FF2B5EF4-FFF2-40B4-BE49-F238E27FC236}">
                                        <a16:creationId xmlns:a16="http://schemas.microsoft.com/office/drawing/2014/main" id="{CDB9139D-723E-FBA9-1664-DE7A8188AF41}"/>
                                      </a:ext>
                                    </a:extLst>
                                  </p:cNvPr>
                                  <p:cNvSpPr/>
                                  <p:nvPr/>
                                </p:nvSpPr>
                                <p:spPr>
                                  <a:xfrm>
                                    <a:off x="4413218" y="970978"/>
                                    <a:ext cx="119348" cy="63722"/>
                                  </a:xfrm>
                                  <a:custGeom>
                                    <a:avLst/>
                                    <a:gdLst>
                                      <a:gd name="connsiteX0" fmla="*/ 119348 w 119348"/>
                                      <a:gd name="connsiteY0" fmla="*/ 0 h 63722"/>
                                      <a:gd name="connsiteX1" fmla="*/ 0 w 119348"/>
                                      <a:gd name="connsiteY1" fmla="*/ 63722 h 63722"/>
                                    </a:gdLst>
                                    <a:ahLst/>
                                    <a:cxnLst>
                                      <a:cxn ang="0">
                                        <a:pos x="connsiteX0" y="connsiteY0"/>
                                      </a:cxn>
                                      <a:cxn ang="0">
                                        <a:pos x="connsiteX1" y="connsiteY1"/>
                                      </a:cxn>
                                    </a:cxnLst>
                                    <a:rect l="l" t="t" r="r" b="b"/>
                                    <a:pathLst>
                                      <a:path w="119348" h="63722">
                                        <a:moveTo>
                                          <a:pt x="119348" y="0"/>
                                        </a:moveTo>
                                        <a:lnTo>
                                          <a:pt x="0" y="63722"/>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6" name="Graphic 4">
                                    <a:extLst>
                                      <a:ext uri="{FF2B5EF4-FFF2-40B4-BE49-F238E27FC236}">
                                        <a16:creationId xmlns:a16="http://schemas.microsoft.com/office/drawing/2014/main" id="{8371984A-30DE-A54A-6CF9-0657E2082EAC}"/>
                                      </a:ext>
                                    </a:extLst>
                                  </p:cNvPr>
                                  <p:cNvGrpSpPr/>
                                  <p:nvPr/>
                                </p:nvGrpSpPr>
                                <p:grpSpPr>
                                  <a:xfrm>
                                    <a:off x="4553521" y="720851"/>
                                    <a:ext cx="41338" cy="379952"/>
                                    <a:chOff x="4553521" y="720851"/>
                                    <a:chExt cx="41338" cy="379952"/>
                                  </a:xfrm>
                                </p:grpSpPr>
                                <p:sp>
                                  <p:nvSpPr>
                                    <p:cNvPr id="67" name="Freeform: Shape 105">
                                      <a:extLst>
                                        <a:ext uri="{FF2B5EF4-FFF2-40B4-BE49-F238E27FC236}">
                                          <a16:creationId xmlns:a16="http://schemas.microsoft.com/office/drawing/2014/main" id="{2ECD7FEA-C32E-12AD-1EE7-D7DDFEFEDB10}"/>
                                        </a:ext>
                                      </a:extLst>
                                    </p:cNvPr>
                                    <p:cNvSpPr/>
                                    <p:nvPr/>
                                  </p:nvSpPr>
                                  <p:spPr>
                                    <a:xfrm>
                                      <a:off x="4586573" y="993361"/>
                                      <a:ext cx="8286" cy="107441"/>
                                    </a:xfrm>
                                    <a:custGeom>
                                      <a:avLst/>
                                      <a:gdLst>
                                        <a:gd name="connsiteX0" fmla="*/ 8287 w 8286"/>
                                        <a:gd name="connsiteY0" fmla="*/ 0 h 107441"/>
                                        <a:gd name="connsiteX1" fmla="*/ 0 w 8286"/>
                                        <a:gd name="connsiteY1" fmla="*/ 107442 h 107441"/>
                                      </a:gdLst>
                                      <a:ahLst/>
                                      <a:cxnLst>
                                        <a:cxn ang="0">
                                          <a:pos x="connsiteX0" y="connsiteY0"/>
                                        </a:cxn>
                                        <a:cxn ang="0">
                                          <a:pos x="connsiteX1" y="connsiteY1"/>
                                        </a:cxn>
                                      </a:cxnLst>
                                      <a:rect l="l" t="t" r="r" b="b"/>
                                      <a:pathLst>
                                        <a:path w="8286" h="107441">
                                          <a:moveTo>
                                            <a:pt x="8287" y="0"/>
                                          </a:moveTo>
                                          <a:lnTo>
                                            <a:pt x="0" y="107442"/>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68" name="Freeform: Shape 106">
                                      <a:extLst>
                                        <a:ext uri="{FF2B5EF4-FFF2-40B4-BE49-F238E27FC236}">
                                          <a16:creationId xmlns:a16="http://schemas.microsoft.com/office/drawing/2014/main" id="{AC95E652-BC44-64C6-2E77-8B92A36F4F4F}"/>
                                        </a:ext>
                                      </a:extLst>
                                    </p:cNvPr>
                                    <p:cNvSpPr/>
                                    <p:nvPr/>
                                  </p:nvSpPr>
                                  <p:spPr>
                                    <a:xfrm>
                                      <a:off x="4553521" y="720851"/>
                                      <a:ext cx="33051" cy="99059"/>
                                    </a:xfrm>
                                    <a:custGeom>
                                      <a:avLst/>
                                      <a:gdLst>
                                        <a:gd name="connsiteX0" fmla="*/ 0 w 33051"/>
                                        <a:gd name="connsiteY0" fmla="*/ 0 h 99059"/>
                                        <a:gd name="connsiteX1" fmla="*/ 33052 w 33051"/>
                                        <a:gd name="connsiteY1" fmla="*/ 99060 h 99059"/>
                                      </a:gdLst>
                                      <a:ahLst/>
                                      <a:cxnLst>
                                        <a:cxn ang="0">
                                          <a:pos x="connsiteX0" y="connsiteY0"/>
                                        </a:cxn>
                                        <a:cxn ang="0">
                                          <a:pos x="connsiteX1" y="connsiteY1"/>
                                        </a:cxn>
                                      </a:cxnLst>
                                      <a:rect l="l" t="t" r="r" b="b"/>
                                      <a:pathLst>
                                        <a:path w="33051" h="99059">
                                          <a:moveTo>
                                            <a:pt x="0" y="0"/>
                                          </a:moveTo>
                                          <a:lnTo>
                                            <a:pt x="33052" y="9906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grpSp>
                          </p:grpSp>
                        </p:grpSp>
                      </p:grpSp>
                    </p:grpSp>
                  </p:grpSp>
                </p:grpSp>
              </p:grpSp>
            </p:grpSp>
          </p:grpSp>
        </p:grpSp>
      </p:grpSp>
      <p:grpSp>
        <p:nvGrpSpPr>
          <p:cNvPr id="69" name="Group 68">
            <a:extLst>
              <a:ext uri="{FF2B5EF4-FFF2-40B4-BE49-F238E27FC236}">
                <a16:creationId xmlns:a16="http://schemas.microsoft.com/office/drawing/2014/main" id="{027958B2-6C9C-CE95-EA97-02FE3EB02A61}"/>
              </a:ext>
            </a:extLst>
          </p:cNvPr>
          <p:cNvGrpSpPr>
            <a:grpSpLocks noChangeAspect="1"/>
          </p:cNvGrpSpPr>
          <p:nvPr/>
        </p:nvGrpSpPr>
        <p:grpSpPr>
          <a:xfrm>
            <a:off x="878650" y="5872604"/>
            <a:ext cx="365760" cy="376214"/>
            <a:chOff x="-1363067" y="3598226"/>
            <a:chExt cx="622293" cy="640080"/>
          </a:xfrm>
        </p:grpSpPr>
        <p:sp>
          <p:nvSpPr>
            <p:cNvPr id="70" name="Oval 69">
              <a:extLst>
                <a:ext uri="{FF2B5EF4-FFF2-40B4-BE49-F238E27FC236}">
                  <a16:creationId xmlns:a16="http://schemas.microsoft.com/office/drawing/2014/main" id="{1C6223E0-DB9E-7316-F0DA-1D2A28B9C40D}"/>
                </a:ext>
              </a:extLst>
            </p:cNvPr>
            <p:cNvSpPr>
              <a:spLocks noChangeAspect="1"/>
            </p:cNvSpPr>
            <p:nvPr/>
          </p:nvSpPr>
          <p:spPr>
            <a:xfrm>
              <a:off x="-1363067" y="3598226"/>
              <a:ext cx="622293" cy="6400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71" name="Graphic 4">
              <a:extLst>
                <a:ext uri="{FF2B5EF4-FFF2-40B4-BE49-F238E27FC236}">
                  <a16:creationId xmlns:a16="http://schemas.microsoft.com/office/drawing/2014/main" id="{0399E069-D0A0-BD76-C3F1-F007D7145DF5}"/>
                </a:ext>
              </a:extLst>
            </p:cNvPr>
            <p:cNvGrpSpPr>
              <a:grpSpLocks noChangeAspect="1"/>
            </p:cNvGrpSpPr>
            <p:nvPr/>
          </p:nvGrpSpPr>
          <p:grpSpPr>
            <a:xfrm>
              <a:off x="-1300771" y="3769338"/>
              <a:ext cx="456928" cy="274320"/>
              <a:chOff x="2559652" y="4608956"/>
              <a:chExt cx="666369" cy="349186"/>
            </a:xfrm>
            <a:noFill/>
          </p:grpSpPr>
          <p:sp>
            <p:nvSpPr>
              <p:cNvPr id="72" name="Freeform: Shape 110">
                <a:extLst>
                  <a:ext uri="{FF2B5EF4-FFF2-40B4-BE49-F238E27FC236}">
                    <a16:creationId xmlns:a16="http://schemas.microsoft.com/office/drawing/2014/main" id="{BF1C8CC4-DEB8-EB99-C315-43136B137495}"/>
                  </a:ext>
                </a:extLst>
              </p:cNvPr>
              <p:cNvSpPr/>
              <p:nvPr/>
            </p:nvSpPr>
            <p:spPr>
              <a:xfrm>
                <a:off x="2829400" y="4672393"/>
                <a:ext cx="126872" cy="127063"/>
              </a:xfrm>
              <a:custGeom>
                <a:avLst/>
                <a:gdLst>
                  <a:gd name="connsiteX0" fmla="*/ 0 w 126872"/>
                  <a:gd name="connsiteY0" fmla="*/ 63532 h 127063"/>
                  <a:gd name="connsiteX1" fmla="*/ 63437 w 126872"/>
                  <a:gd name="connsiteY1" fmla="*/ 0 h 127063"/>
                  <a:gd name="connsiteX2" fmla="*/ 126873 w 126872"/>
                  <a:gd name="connsiteY2" fmla="*/ 63532 h 127063"/>
                  <a:gd name="connsiteX3" fmla="*/ 63437 w 126872"/>
                  <a:gd name="connsiteY3" fmla="*/ 127063 h 127063"/>
                  <a:gd name="connsiteX4" fmla="*/ 0 w 126872"/>
                  <a:gd name="connsiteY4" fmla="*/ 63532 h 127063"/>
                  <a:gd name="connsiteX5" fmla="*/ 0 w 126872"/>
                  <a:gd name="connsiteY5" fmla="*/ 6353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872" h="127063">
                    <a:moveTo>
                      <a:pt x="0" y="63532"/>
                    </a:moveTo>
                    <a:cubicBezTo>
                      <a:pt x="0" y="28480"/>
                      <a:pt x="28384" y="0"/>
                      <a:pt x="63437" y="0"/>
                    </a:cubicBezTo>
                    <a:cubicBezTo>
                      <a:pt x="98489" y="0"/>
                      <a:pt x="126873" y="28384"/>
                      <a:pt x="126873" y="63532"/>
                    </a:cubicBezTo>
                    <a:cubicBezTo>
                      <a:pt x="126873" y="98584"/>
                      <a:pt x="98489" y="127063"/>
                      <a:pt x="63437" y="127063"/>
                    </a:cubicBezTo>
                    <a:cubicBezTo>
                      <a:pt x="28384" y="127063"/>
                      <a:pt x="0" y="98584"/>
                      <a:pt x="0" y="63532"/>
                    </a:cubicBezTo>
                    <a:lnTo>
                      <a:pt x="0" y="63532"/>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3" name="Freeform: Shape 111">
                <a:extLst>
                  <a:ext uri="{FF2B5EF4-FFF2-40B4-BE49-F238E27FC236}">
                    <a16:creationId xmlns:a16="http://schemas.microsoft.com/office/drawing/2014/main" id="{9BAD393E-5DFE-34E9-93D2-5A70383F9103}"/>
                  </a:ext>
                </a:extLst>
              </p:cNvPr>
              <p:cNvSpPr/>
              <p:nvPr/>
            </p:nvSpPr>
            <p:spPr>
              <a:xfrm>
                <a:off x="2559652" y="4767738"/>
                <a:ext cx="253841" cy="134874"/>
              </a:xfrm>
              <a:custGeom>
                <a:avLst/>
                <a:gdLst>
                  <a:gd name="connsiteX0" fmla="*/ 253841 w 253841"/>
                  <a:gd name="connsiteY0" fmla="*/ 71342 h 134874"/>
                  <a:gd name="connsiteX1" fmla="*/ 134684 w 253841"/>
                  <a:gd name="connsiteY1" fmla="*/ 0 h 134874"/>
                  <a:gd name="connsiteX2" fmla="*/ 0 w 253841"/>
                  <a:gd name="connsiteY2" fmla="*/ 134874 h 134874"/>
                </a:gdLst>
                <a:ahLst/>
                <a:cxnLst>
                  <a:cxn ang="0">
                    <a:pos x="connsiteX0" y="connsiteY0"/>
                  </a:cxn>
                  <a:cxn ang="0">
                    <a:pos x="connsiteX1" y="connsiteY1"/>
                  </a:cxn>
                  <a:cxn ang="0">
                    <a:pos x="connsiteX2" y="connsiteY2"/>
                  </a:cxn>
                </a:cxnLst>
                <a:rect l="l" t="t" r="r" b="b"/>
                <a:pathLst>
                  <a:path w="253841" h="134874">
                    <a:moveTo>
                      <a:pt x="253841" y="71342"/>
                    </a:moveTo>
                    <a:cubicBezTo>
                      <a:pt x="230505" y="28575"/>
                      <a:pt x="186500" y="0"/>
                      <a:pt x="134684" y="0"/>
                    </a:cubicBezTo>
                    <a:cubicBezTo>
                      <a:pt x="60865" y="0"/>
                      <a:pt x="0" y="60960"/>
                      <a:pt x="0" y="134874"/>
                    </a:cubicBez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4" name="Freeform: Shape 112">
                <a:extLst>
                  <a:ext uri="{FF2B5EF4-FFF2-40B4-BE49-F238E27FC236}">
                    <a16:creationId xmlns:a16="http://schemas.microsoft.com/office/drawing/2014/main" id="{F978BA7B-79C7-15F2-4A72-E67A0F6EC30B}"/>
                  </a:ext>
                </a:extLst>
              </p:cNvPr>
              <p:cNvSpPr/>
              <p:nvPr/>
            </p:nvSpPr>
            <p:spPr>
              <a:xfrm>
                <a:off x="2757963" y="4823269"/>
                <a:ext cx="269748" cy="134873"/>
              </a:xfrm>
              <a:custGeom>
                <a:avLst/>
                <a:gdLst>
                  <a:gd name="connsiteX0" fmla="*/ 0 w 269748"/>
                  <a:gd name="connsiteY0" fmla="*/ 134874 h 134873"/>
                  <a:gd name="connsiteX1" fmla="*/ 0 w 269748"/>
                  <a:gd name="connsiteY1" fmla="*/ 134874 h 134873"/>
                  <a:gd name="connsiteX2" fmla="*/ 134874 w 269748"/>
                  <a:gd name="connsiteY2" fmla="*/ 0 h 134873"/>
                  <a:gd name="connsiteX3" fmla="*/ 269748 w 269748"/>
                  <a:gd name="connsiteY3" fmla="*/ 134874 h 134873"/>
                </a:gdLst>
                <a:ahLst/>
                <a:cxnLst>
                  <a:cxn ang="0">
                    <a:pos x="connsiteX0" y="connsiteY0"/>
                  </a:cxn>
                  <a:cxn ang="0">
                    <a:pos x="connsiteX1" y="connsiteY1"/>
                  </a:cxn>
                  <a:cxn ang="0">
                    <a:pos x="connsiteX2" y="connsiteY2"/>
                  </a:cxn>
                  <a:cxn ang="0">
                    <a:pos x="connsiteX3" y="connsiteY3"/>
                  </a:cxn>
                </a:cxnLst>
                <a:rect l="l" t="t" r="r" b="b"/>
                <a:pathLst>
                  <a:path w="269748" h="134873">
                    <a:moveTo>
                      <a:pt x="0" y="134874"/>
                    </a:moveTo>
                    <a:lnTo>
                      <a:pt x="0" y="134874"/>
                    </a:lnTo>
                    <a:cubicBezTo>
                      <a:pt x="0" y="59627"/>
                      <a:pt x="59627" y="0"/>
                      <a:pt x="134874" y="0"/>
                    </a:cubicBezTo>
                    <a:cubicBezTo>
                      <a:pt x="210122" y="0"/>
                      <a:pt x="269748" y="59722"/>
                      <a:pt x="269748" y="134874"/>
                    </a:cubicBez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5" name="Freeform: Shape 113">
                <a:extLst>
                  <a:ext uri="{FF2B5EF4-FFF2-40B4-BE49-F238E27FC236}">
                    <a16:creationId xmlns:a16="http://schemas.microsoft.com/office/drawing/2014/main" id="{B38BF047-D53E-66DB-0FA9-DE8226CB51A7}"/>
                  </a:ext>
                </a:extLst>
              </p:cNvPr>
              <p:cNvSpPr/>
              <p:nvPr/>
            </p:nvSpPr>
            <p:spPr>
              <a:xfrm>
                <a:off x="2972180" y="4767738"/>
                <a:ext cx="253841" cy="134874"/>
              </a:xfrm>
              <a:custGeom>
                <a:avLst/>
                <a:gdLst>
                  <a:gd name="connsiteX0" fmla="*/ 0 w 253841"/>
                  <a:gd name="connsiteY0" fmla="*/ 71342 h 134874"/>
                  <a:gd name="connsiteX1" fmla="*/ 119158 w 253841"/>
                  <a:gd name="connsiteY1" fmla="*/ 0 h 134874"/>
                  <a:gd name="connsiteX2" fmla="*/ 253841 w 253841"/>
                  <a:gd name="connsiteY2" fmla="*/ 134874 h 134874"/>
                </a:gdLst>
                <a:ahLst/>
                <a:cxnLst>
                  <a:cxn ang="0">
                    <a:pos x="connsiteX0" y="connsiteY0"/>
                  </a:cxn>
                  <a:cxn ang="0">
                    <a:pos x="connsiteX1" y="connsiteY1"/>
                  </a:cxn>
                  <a:cxn ang="0">
                    <a:pos x="connsiteX2" y="connsiteY2"/>
                  </a:cxn>
                </a:cxnLst>
                <a:rect l="l" t="t" r="r" b="b"/>
                <a:pathLst>
                  <a:path w="253841" h="134874">
                    <a:moveTo>
                      <a:pt x="0" y="71342"/>
                    </a:moveTo>
                    <a:cubicBezTo>
                      <a:pt x="23336" y="28575"/>
                      <a:pt x="67342" y="0"/>
                      <a:pt x="119158" y="0"/>
                    </a:cubicBezTo>
                    <a:cubicBezTo>
                      <a:pt x="192977" y="0"/>
                      <a:pt x="253841" y="60960"/>
                      <a:pt x="253841" y="134874"/>
                    </a:cubicBez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6" name="Freeform: Shape 114">
                <a:extLst>
                  <a:ext uri="{FF2B5EF4-FFF2-40B4-BE49-F238E27FC236}">
                    <a16:creationId xmlns:a16="http://schemas.microsoft.com/office/drawing/2014/main" id="{C79B2C79-AF85-3C62-0F8F-82E22301A780}"/>
                  </a:ext>
                </a:extLst>
              </p:cNvPr>
              <p:cNvSpPr/>
              <p:nvPr/>
            </p:nvSpPr>
            <p:spPr>
              <a:xfrm>
                <a:off x="3027711" y="4608956"/>
                <a:ext cx="126872" cy="127063"/>
              </a:xfrm>
              <a:custGeom>
                <a:avLst/>
                <a:gdLst>
                  <a:gd name="connsiteX0" fmla="*/ 0 w 126872"/>
                  <a:gd name="connsiteY0" fmla="*/ 63532 h 127063"/>
                  <a:gd name="connsiteX1" fmla="*/ 63436 w 126872"/>
                  <a:gd name="connsiteY1" fmla="*/ 0 h 127063"/>
                  <a:gd name="connsiteX2" fmla="*/ 126873 w 126872"/>
                  <a:gd name="connsiteY2" fmla="*/ 63532 h 127063"/>
                  <a:gd name="connsiteX3" fmla="*/ 63436 w 126872"/>
                  <a:gd name="connsiteY3" fmla="*/ 127063 h 127063"/>
                  <a:gd name="connsiteX4" fmla="*/ 0 w 126872"/>
                  <a:gd name="connsiteY4" fmla="*/ 63532 h 127063"/>
                  <a:gd name="connsiteX5" fmla="*/ 0 w 126872"/>
                  <a:gd name="connsiteY5" fmla="*/ 6353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872" h="127063">
                    <a:moveTo>
                      <a:pt x="0" y="63532"/>
                    </a:moveTo>
                    <a:cubicBezTo>
                      <a:pt x="0" y="28480"/>
                      <a:pt x="28384" y="0"/>
                      <a:pt x="63436" y="0"/>
                    </a:cubicBezTo>
                    <a:cubicBezTo>
                      <a:pt x="98488" y="0"/>
                      <a:pt x="126873" y="28384"/>
                      <a:pt x="126873" y="63532"/>
                    </a:cubicBezTo>
                    <a:cubicBezTo>
                      <a:pt x="126873" y="98584"/>
                      <a:pt x="98488" y="127063"/>
                      <a:pt x="63436" y="127063"/>
                    </a:cubicBezTo>
                    <a:cubicBezTo>
                      <a:pt x="28384" y="127063"/>
                      <a:pt x="0" y="98584"/>
                      <a:pt x="0" y="63532"/>
                    </a:cubicBezTo>
                    <a:lnTo>
                      <a:pt x="0" y="63532"/>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7" name="Freeform: Shape 115">
                <a:extLst>
                  <a:ext uri="{FF2B5EF4-FFF2-40B4-BE49-F238E27FC236}">
                    <a16:creationId xmlns:a16="http://schemas.microsoft.com/office/drawing/2014/main" id="{BDE0BC3D-98AB-F4C7-4C17-49BB465F3FFA}"/>
                  </a:ext>
                </a:extLst>
              </p:cNvPr>
              <p:cNvSpPr/>
              <p:nvPr/>
            </p:nvSpPr>
            <p:spPr>
              <a:xfrm>
                <a:off x="2623184" y="4608956"/>
                <a:ext cx="134874" cy="127063"/>
              </a:xfrm>
              <a:custGeom>
                <a:avLst/>
                <a:gdLst>
                  <a:gd name="connsiteX0" fmla="*/ 0 w 134874"/>
                  <a:gd name="connsiteY0" fmla="*/ 63532 h 127063"/>
                  <a:gd name="connsiteX1" fmla="*/ 67437 w 134874"/>
                  <a:gd name="connsiteY1" fmla="*/ 0 h 127063"/>
                  <a:gd name="connsiteX2" fmla="*/ 134874 w 134874"/>
                  <a:gd name="connsiteY2" fmla="*/ 63532 h 127063"/>
                  <a:gd name="connsiteX3" fmla="*/ 67437 w 134874"/>
                  <a:gd name="connsiteY3" fmla="*/ 127063 h 127063"/>
                  <a:gd name="connsiteX4" fmla="*/ 0 w 134874"/>
                  <a:gd name="connsiteY4" fmla="*/ 63532 h 127063"/>
                  <a:gd name="connsiteX5" fmla="*/ 0 w 134874"/>
                  <a:gd name="connsiteY5" fmla="*/ 6353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74" h="127063">
                    <a:moveTo>
                      <a:pt x="0" y="63532"/>
                    </a:moveTo>
                    <a:cubicBezTo>
                      <a:pt x="0" y="28480"/>
                      <a:pt x="30194" y="0"/>
                      <a:pt x="67437" y="0"/>
                    </a:cubicBezTo>
                    <a:cubicBezTo>
                      <a:pt x="104680" y="0"/>
                      <a:pt x="134874" y="28384"/>
                      <a:pt x="134874" y="63532"/>
                    </a:cubicBezTo>
                    <a:cubicBezTo>
                      <a:pt x="134874" y="98584"/>
                      <a:pt x="104680" y="127063"/>
                      <a:pt x="67437" y="127063"/>
                    </a:cubicBezTo>
                    <a:cubicBezTo>
                      <a:pt x="30194" y="127063"/>
                      <a:pt x="0" y="98584"/>
                      <a:pt x="0" y="63532"/>
                    </a:cubicBezTo>
                    <a:lnTo>
                      <a:pt x="0" y="63532"/>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grpSp>
      <p:grpSp>
        <p:nvGrpSpPr>
          <p:cNvPr id="78" name="Group 77">
            <a:extLst>
              <a:ext uri="{FF2B5EF4-FFF2-40B4-BE49-F238E27FC236}">
                <a16:creationId xmlns:a16="http://schemas.microsoft.com/office/drawing/2014/main" id="{C3F60C8B-486C-C13F-15C0-CC3030A33CDA}"/>
              </a:ext>
            </a:extLst>
          </p:cNvPr>
          <p:cNvGrpSpPr/>
          <p:nvPr/>
        </p:nvGrpSpPr>
        <p:grpSpPr>
          <a:xfrm>
            <a:off x="884812" y="7665055"/>
            <a:ext cx="365760" cy="376214"/>
            <a:chOff x="335278" y="5605272"/>
            <a:chExt cx="622293" cy="640080"/>
          </a:xfrm>
        </p:grpSpPr>
        <p:sp>
          <p:nvSpPr>
            <p:cNvPr id="79" name="Oval 78">
              <a:extLst>
                <a:ext uri="{FF2B5EF4-FFF2-40B4-BE49-F238E27FC236}">
                  <a16:creationId xmlns:a16="http://schemas.microsoft.com/office/drawing/2014/main" id="{0EA86E36-479A-12D6-D112-450685F69229}"/>
                </a:ext>
              </a:extLst>
            </p:cNvPr>
            <p:cNvSpPr>
              <a:spLocks noChangeAspect="1"/>
            </p:cNvSpPr>
            <p:nvPr/>
          </p:nvSpPr>
          <p:spPr>
            <a:xfrm>
              <a:off x="335278" y="5605272"/>
              <a:ext cx="622293" cy="6400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grpSp>
          <p:nvGrpSpPr>
            <p:cNvPr id="80" name="Graphic 4">
              <a:extLst>
                <a:ext uri="{FF2B5EF4-FFF2-40B4-BE49-F238E27FC236}">
                  <a16:creationId xmlns:a16="http://schemas.microsoft.com/office/drawing/2014/main" id="{289C32D0-5C34-E183-787B-082C56E8CC2C}"/>
                </a:ext>
              </a:extLst>
            </p:cNvPr>
            <p:cNvGrpSpPr>
              <a:grpSpLocks noChangeAspect="1"/>
            </p:cNvGrpSpPr>
            <p:nvPr/>
          </p:nvGrpSpPr>
          <p:grpSpPr>
            <a:xfrm>
              <a:off x="512899" y="5755870"/>
              <a:ext cx="274320" cy="355559"/>
              <a:chOff x="6000038" y="5934114"/>
              <a:chExt cx="393647" cy="510224"/>
            </a:xfrm>
            <a:noFill/>
          </p:grpSpPr>
          <p:sp>
            <p:nvSpPr>
              <p:cNvPr id="81" name="Freeform: Shape 121">
                <a:extLst>
                  <a:ext uri="{FF2B5EF4-FFF2-40B4-BE49-F238E27FC236}">
                    <a16:creationId xmlns:a16="http://schemas.microsoft.com/office/drawing/2014/main" id="{708001CE-C6F7-CBFF-49CC-78DFA970F716}"/>
                  </a:ext>
                </a:extLst>
              </p:cNvPr>
              <p:cNvSpPr/>
              <p:nvPr/>
            </p:nvSpPr>
            <p:spPr>
              <a:xfrm>
                <a:off x="6000038" y="6159963"/>
                <a:ext cx="393647" cy="284374"/>
              </a:xfrm>
              <a:custGeom>
                <a:avLst/>
                <a:gdLst>
                  <a:gd name="connsiteX0" fmla="*/ 317763 w 393647"/>
                  <a:gd name="connsiteY0" fmla="*/ 0 h 284374"/>
                  <a:gd name="connsiteX1" fmla="*/ 283236 w 393647"/>
                  <a:gd name="connsiteY1" fmla="*/ 0 h 284374"/>
                  <a:gd name="connsiteX2" fmla="*/ 200334 w 393647"/>
                  <a:gd name="connsiteY2" fmla="*/ 142188 h 284374"/>
                  <a:gd name="connsiteX3" fmla="*/ 117430 w 393647"/>
                  <a:gd name="connsiteY3" fmla="*/ 0 h 284374"/>
                  <a:gd name="connsiteX4" fmla="*/ 82903 w 393647"/>
                  <a:gd name="connsiteY4" fmla="*/ 0 h 284374"/>
                  <a:gd name="connsiteX5" fmla="*/ 0 w 393647"/>
                  <a:gd name="connsiteY5" fmla="*/ 74461 h 284374"/>
                  <a:gd name="connsiteX6" fmla="*/ 0 w 393647"/>
                  <a:gd name="connsiteY6" fmla="*/ 284375 h 284374"/>
                  <a:gd name="connsiteX7" fmla="*/ 393647 w 393647"/>
                  <a:gd name="connsiteY7" fmla="*/ 284375 h 284374"/>
                  <a:gd name="connsiteX8" fmla="*/ 393647 w 393647"/>
                  <a:gd name="connsiteY8" fmla="*/ 74461 h 284374"/>
                  <a:gd name="connsiteX9" fmla="*/ 317763 w 393647"/>
                  <a:gd name="connsiteY9" fmla="*/ 0 h 284374"/>
                  <a:gd name="connsiteX10" fmla="*/ 317763 w 393647"/>
                  <a:gd name="connsiteY10" fmla="*/ 0 h 2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647" h="284374">
                    <a:moveTo>
                      <a:pt x="317763" y="0"/>
                    </a:moveTo>
                    <a:cubicBezTo>
                      <a:pt x="283236" y="0"/>
                      <a:pt x="283236" y="0"/>
                      <a:pt x="283236" y="0"/>
                    </a:cubicBezTo>
                    <a:cubicBezTo>
                      <a:pt x="200334" y="142188"/>
                      <a:pt x="200334" y="142188"/>
                      <a:pt x="200334" y="142188"/>
                    </a:cubicBezTo>
                    <a:cubicBezTo>
                      <a:pt x="117430" y="0"/>
                      <a:pt x="117430" y="0"/>
                      <a:pt x="117430" y="0"/>
                    </a:cubicBezTo>
                    <a:cubicBezTo>
                      <a:pt x="82903" y="0"/>
                      <a:pt x="82903" y="0"/>
                      <a:pt x="82903" y="0"/>
                    </a:cubicBezTo>
                    <a:cubicBezTo>
                      <a:pt x="34527" y="0"/>
                      <a:pt x="0" y="33863"/>
                      <a:pt x="0" y="74461"/>
                    </a:cubicBezTo>
                    <a:cubicBezTo>
                      <a:pt x="0" y="284375"/>
                      <a:pt x="0" y="284375"/>
                      <a:pt x="0" y="284375"/>
                    </a:cubicBezTo>
                    <a:cubicBezTo>
                      <a:pt x="393647" y="284375"/>
                      <a:pt x="393647" y="284375"/>
                      <a:pt x="393647" y="284375"/>
                    </a:cubicBezTo>
                    <a:cubicBezTo>
                      <a:pt x="393647" y="74461"/>
                      <a:pt x="393647" y="74461"/>
                      <a:pt x="393647" y="74461"/>
                    </a:cubicBezTo>
                    <a:cubicBezTo>
                      <a:pt x="393742" y="33863"/>
                      <a:pt x="359215" y="0"/>
                      <a:pt x="317763" y="0"/>
                    </a:cubicBezTo>
                    <a:lnTo>
                      <a:pt x="317763" y="0"/>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sp>
            <p:nvSpPr>
              <p:cNvPr id="82" name="Freeform: Shape 122">
                <a:extLst>
                  <a:ext uri="{FF2B5EF4-FFF2-40B4-BE49-F238E27FC236}">
                    <a16:creationId xmlns:a16="http://schemas.microsoft.com/office/drawing/2014/main" id="{7175DDC4-ECD9-A59B-17AB-B47320B90E64}"/>
                  </a:ext>
                </a:extLst>
              </p:cNvPr>
              <p:cNvSpPr/>
              <p:nvPr/>
            </p:nvSpPr>
            <p:spPr>
              <a:xfrm>
                <a:off x="6083890" y="5934114"/>
                <a:ext cx="226133" cy="217407"/>
              </a:xfrm>
              <a:custGeom>
                <a:avLst/>
                <a:gdLst>
                  <a:gd name="connsiteX0" fmla="*/ 0 w 226133"/>
                  <a:gd name="connsiteY0" fmla="*/ 108704 h 217407"/>
                  <a:gd name="connsiteX1" fmla="*/ 113067 w 226133"/>
                  <a:gd name="connsiteY1" fmla="*/ 0 h 217407"/>
                  <a:gd name="connsiteX2" fmla="*/ 226134 w 226133"/>
                  <a:gd name="connsiteY2" fmla="*/ 108704 h 217407"/>
                  <a:gd name="connsiteX3" fmla="*/ 113067 w 226133"/>
                  <a:gd name="connsiteY3" fmla="*/ 217408 h 217407"/>
                  <a:gd name="connsiteX4" fmla="*/ 0 w 226133"/>
                  <a:gd name="connsiteY4" fmla="*/ 108704 h 217407"/>
                  <a:gd name="connsiteX5" fmla="*/ 0 w 226133"/>
                  <a:gd name="connsiteY5" fmla="*/ 108704 h 21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133" h="217407">
                    <a:moveTo>
                      <a:pt x="0" y="108704"/>
                    </a:moveTo>
                    <a:cubicBezTo>
                      <a:pt x="0" y="48661"/>
                      <a:pt x="50652" y="0"/>
                      <a:pt x="113067" y="0"/>
                    </a:cubicBezTo>
                    <a:cubicBezTo>
                      <a:pt x="175481" y="0"/>
                      <a:pt x="226134" y="48661"/>
                      <a:pt x="226134" y="108704"/>
                    </a:cubicBezTo>
                    <a:cubicBezTo>
                      <a:pt x="226134" y="168747"/>
                      <a:pt x="175481" y="217408"/>
                      <a:pt x="113067" y="217408"/>
                    </a:cubicBezTo>
                    <a:cubicBezTo>
                      <a:pt x="50652" y="217503"/>
                      <a:pt x="0" y="168842"/>
                      <a:pt x="0" y="108704"/>
                    </a:cubicBezTo>
                    <a:lnTo>
                      <a:pt x="0" y="108704"/>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grpSp>
      </p:grpSp>
      <p:sp>
        <p:nvSpPr>
          <p:cNvPr id="83" name="Freeform: Shape 24">
            <a:extLst>
              <a:ext uri="{FF2B5EF4-FFF2-40B4-BE49-F238E27FC236}">
                <a16:creationId xmlns:a16="http://schemas.microsoft.com/office/drawing/2014/main" id="{A521D2A5-59B5-5D6B-0E71-6364FD5E4729}"/>
              </a:ext>
            </a:extLst>
          </p:cNvPr>
          <p:cNvSpPr/>
          <p:nvPr/>
        </p:nvSpPr>
        <p:spPr>
          <a:xfrm>
            <a:off x="609600" y="1844919"/>
            <a:ext cx="7618083"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defTabSz="622300">
              <a:spcBef>
                <a:spcPct val="0"/>
              </a:spcBef>
              <a:buNone/>
            </a:pPr>
            <a:br>
              <a:rPr lang="en-US" b="1" kern="1200" dirty="0">
                <a:latin typeface="Malgun Gothic" panose="020B0503020000020004" pitchFamily="34" charset="-127"/>
                <a:ea typeface="Malgun Gothic" panose="020B0503020000020004" pitchFamily="34" charset="-127"/>
                <a:cs typeface="Calibri" panose="020F0502020204030204" pitchFamily="34" charset="0"/>
              </a:rPr>
            </a:br>
            <a:r>
              <a:rPr lang="en-US" b="1" kern="1200" dirty="0">
                <a:latin typeface="Malgun Gothic" panose="020B0503020000020004" pitchFamily="34" charset="-127"/>
                <a:ea typeface="Malgun Gothic" panose="020B0503020000020004" pitchFamily="34" charset="-127"/>
                <a:cs typeface="Calibri" panose="020F0502020204030204" pitchFamily="34" charset="0"/>
              </a:rPr>
              <a:t>EU Data Governance Act </a:t>
            </a:r>
          </a:p>
          <a:p>
            <a:pPr marL="0" lvl="0" indent="0" algn="ctr" defTabSz="622300">
              <a:spcBef>
                <a:spcPct val="0"/>
              </a:spcBef>
              <a:buNone/>
            </a:pPr>
            <a:endParaRPr lang="en-GB" kern="1200" dirty="0">
              <a:latin typeface="+mj-lt"/>
            </a:endParaRPr>
          </a:p>
        </p:txBody>
      </p:sp>
    </p:spTree>
    <p:extLst>
      <p:ext uri="{BB962C8B-B14F-4D97-AF65-F5344CB8AC3E}">
        <p14:creationId xmlns:p14="http://schemas.microsoft.com/office/powerpoint/2010/main" val="2476473694"/>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FA07B-8731-F897-634D-7B3F2933AC6E}"/>
              </a:ext>
            </a:extLst>
          </p:cNvPr>
          <p:cNvSpPr>
            <a:spLocks noGrp="1"/>
          </p:cNvSpPr>
          <p:nvPr>
            <p:ph type="body" sz="quarter" idx="14"/>
          </p:nvPr>
        </p:nvSpPr>
        <p:spPr/>
        <p:txBody>
          <a:bodyPr/>
          <a:lstStyle/>
          <a:p>
            <a:r>
              <a:rPr lang="en-GB" dirty="0"/>
              <a:t>AI</a:t>
            </a:r>
          </a:p>
        </p:txBody>
      </p:sp>
      <p:sp>
        <p:nvSpPr>
          <p:cNvPr id="3" name="Text Placeholder 2">
            <a:extLst>
              <a:ext uri="{FF2B5EF4-FFF2-40B4-BE49-F238E27FC236}">
                <a16:creationId xmlns:a16="http://schemas.microsoft.com/office/drawing/2014/main" id="{0BE65ECD-1A1B-93DD-7385-A7289A04C156}"/>
              </a:ext>
            </a:extLst>
          </p:cNvPr>
          <p:cNvSpPr txBox="1">
            <a:spLocks/>
          </p:cNvSpPr>
          <p:nvPr/>
        </p:nvSpPr>
        <p:spPr>
          <a:xfrm>
            <a:off x="1219200" y="3086100"/>
            <a:ext cx="13335000" cy="5822719"/>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Aim: </a:t>
            </a:r>
            <a:r>
              <a:rPr lang="en-US" sz="1800" dirty="0">
                <a:solidFill>
                  <a:schemeClr val="tx1"/>
                </a:solidFill>
                <a:latin typeface="Malgun Gothic" panose="020B0503020000020004" pitchFamily="34" charset="-127"/>
                <a:ea typeface="Malgun Gothic" panose="020B0503020000020004" pitchFamily="34" charset="-127"/>
              </a:rPr>
              <a:t>To (</a:t>
            </a:r>
            <a:r>
              <a:rPr lang="en-US" sz="1800" dirty="0" err="1">
                <a:solidFill>
                  <a:schemeClr val="tx1"/>
                </a:solidFill>
                <a:latin typeface="Malgun Gothic" panose="020B0503020000020004" pitchFamily="34" charset="-127"/>
                <a:ea typeface="Malgun Gothic" panose="020B0503020000020004" pitchFamily="34" charset="-127"/>
              </a:rPr>
              <a:t>i</a:t>
            </a:r>
            <a:r>
              <a:rPr lang="en-US" sz="1800" dirty="0">
                <a:solidFill>
                  <a:schemeClr val="tx1"/>
                </a:solidFill>
                <a:latin typeface="Malgun Gothic" panose="020B0503020000020004" pitchFamily="34" charset="-127"/>
                <a:ea typeface="Malgun Gothic" panose="020B0503020000020004" pitchFamily="34" charset="-127"/>
              </a:rPr>
              <a:t>) ensure AI systems placed on the EU market are safe and respect existing law, (ii) ensure legal certainty to facilitate investment and innovation in AI, (iii) enhance governance and effective enforcement; and (iv) facilitate the development of a single market for lawful, safe and trustworthy AI.</a:t>
            </a: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Main purpose(s): </a:t>
            </a:r>
            <a:r>
              <a:rPr lang="en-US" sz="1800" dirty="0">
                <a:solidFill>
                  <a:schemeClr val="tx1"/>
                </a:solidFill>
                <a:latin typeface="Malgun Gothic" panose="020B0503020000020004" pitchFamily="34" charset="-127"/>
                <a:ea typeface="Malgun Gothic" panose="020B0503020000020004" pitchFamily="34" charset="-127"/>
              </a:rPr>
              <a:t>To create </a:t>
            </a:r>
            <a:r>
              <a:rPr lang="en-US" sz="1800" dirty="0" err="1">
                <a:solidFill>
                  <a:schemeClr val="tx1"/>
                </a:solidFill>
                <a:latin typeface="Malgun Gothic" panose="020B0503020000020004" pitchFamily="34" charset="-127"/>
                <a:ea typeface="Malgun Gothic" panose="020B0503020000020004" pitchFamily="34" charset="-127"/>
              </a:rPr>
              <a:t>harmonised</a:t>
            </a:r>
            <a:r>
              <a:rPr lang="en-US" sz="1800" dirty="0">
                <a:solidFill>
                  <a:schemeClr val="tx1"/>
                </a:solidFill>
                <a:latin typeface="Malgun Gothic" panose="020B0503020000020004" pitchFamily="34" charset="-127"/>
                <a:ea typeface="Malgun Gothic" panose="020B0503020000020004" pitchFamily="34" charset="-127"/>
              </a:rPr>
              <a:t> rules for the development, placing on the market, and use of AI in the EU.</a:t>
            </a: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Sectors mainly impacted: </a:t>
            </a:r>
            <a:r>
              <a:rPr lang="en-US" sz="1800" dirty="0">
                <a:solidFill>
                  <a:schemeClr val="tx1"/>
                </a:solidFill>
                <a:latin typeface="Malgun Gothic" panose="020B0503020000020004" pitchFamily="34" charset="-127"/>
                <a:ea typeface="Malgun Gothic" panose="020B0503020000020004" pitchFamily="34" charset="-127"/>
              </a:rPr>
              <a:t>All sectors.</a:t>
            </a: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Governance and Enforcement: </a:t>
            </a:r>
            <a:r>
              <a:rPr lang="en-US" sz="1800" dirty="0">
                <a:solidFill>
                  <a:schemeClr val="tx1"/>
                </a:solidFill>
                <a:latin typeface="Malgun Gothic" panose="020B0503020000020004" pitchFamily="34" charset="-127"/>
                <a:ea typeface="Malgun Gothic" panose="020B0503020000020004" pitchFamily="34" charset="-127"/>
              </a:rPr>
              <a:t>European AI Board and National Competent Authorities (NCAs). Maximum fines of 6% annual worldwide turnover or €30 m (i.e., higher than GDPR)</a:t>
            </a:r>
          </a:p>
          <a:p>
            <a:pPr algn="l">
              <a:spcBef>
                <a:spcPts val="400"/>
              </a:spcBef>
              <a:spcAft>
                <a:spcPts val="400"/>
              </a:spcAft>
              <a:buClr>
                <a:schemeClr val="bg1"/>
              </a:buClr>
              <a:tabLst>
                <a:tab pos="168275" algn="l"/>
              </a:tabLst>
            </a:pPr>
            <a:endParaRPr lang="en-US" sz="1800" b="1"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Practical impact: </a:t>
            </a:r>
            <a:r>
              <a:rPr lang="en-US" sz="1800" dirty="0">
                <a:solidFill>
                  <a:schemeClr val="tx1"/>
                </a:solidFill>
                <a:latin typeface="Malgun Gothic" panose="020B0503020000020004" pitchFamily="34" charset="-127"/>
                <a:ea typeface="Malgun Gothic" panose="020B0503020000020004" pitchFamily="34" charset="-127"/>
              </a:rPr>
              <a:t>Applies primarily to providers (i.e., the entity that develops or has an AI system developed) and users of AI systems. AIA seeks to regulate AI systems in accordance with the level of risk they present.</a:t>
            </a:r>
          </a:p>
          <a:p>
            <a:pPr algn="l">
              <a:spcBef>
                <a:spcPts val="400"/>
              </a:spcBef>
              <a:spcAft>
                <a:spcPts val="400"/>
              </a:spcAft>
              <a:buClr>
                <a:schemeClr val="bg1"/>
              </a:buClr>
              <a:tabLst>
                <a:tab pos="168275" algn="l"/>
              </a:tabLst>
            </a:pPr>
            <a:endParaRPr lang="en-US" sz="1800" dirty="0">
              <a:solidFill>
                <a:schemeClr val="tx1"/>
              </a:solidFill>
              <a:latin typeface="Malgun Gothic" panose="020B0503020000020004" pitchFamily="34" charset="-127"/>
              <a:ea typeface="Malgun Gothic" panose="020B0503020000020004" pitchFamily="34" charset="-127"/>
            </a:endParaRPr>
          </a:p>
          <a:p>
            <a:pPr algn="l">
              <a:spcBef>
                <a:spcPts val="400"/>
              </a:spcBef>
              <a:spcAft>
                <a:spcPts val="400"/>
              </a:spcAft>
              <a:buClr>
                <a:schemeClr val="bg1"/>
              </a:buClr>
              <a:tabLst>
                <a:tab pos="168275" algn="l"/>
              </a:tabLst>
            </a:pPr>
            <a:r>
              <a:rPr lang="en-US" sz="1800" b="1" dirty="0">
                <a:solidFill>
                  <a:schemeClr val="tx1"/>
                </a:solidFill>
                <a:latin typeface="Malgun Gothic" panose="020B0503020000020004" pitchFamily="34" charset="-127"/>
                <a:ea typeface="Malgun Gothic" panose="020B0503020000020004" pitchFamily="34" charset="-127"/>
              </a:rPr>
              <a:t>Extraterritorial scope: </a:t>
            </a:r>
            <a:r>
              <a:rPr lang="en-US" sz="1800" dirty="0">
                <a:solidFill>
                  <a:schemeClr val="tx1"/>
                </a:solidFill>
                <a:latin typeface="Malgun Gothic" panose="020B0503020000020004" pitchFamily="34" charset="-127"/>
                <a:ea typeface="Malgun Gothic" panose="020B0503020000020004" pitchFamily="34" charset="-127"/>
              </a:rPr>
              <a:t>Applies primarily to: (</a:t>
            </a:r>
            <a:r>
              <a:rPr lang="en-US" sz="1800" dirty="0" err="1">
                <a:solidFill>
                  <a:schemeClr val="tx1"/>
                </a:solidFill>
                <a:latin typeface="Malgun Gothic" panose="020B0503020000020004" pitchFamily="34" charset="-127"/>
                <a:ea typeface="Malgun Gothic" panose="020B0503020000020004" pitchFamily="34" charset="-127"/>
              </a:rPr>
              <a:t>i</a:t>
            </a:r>
            <a:r>
              <a:rPr lang="en-US" sz="1800" dirty="0">
                <a:solidFill>
                  <a:schemeClr val="tx1"/>
                </a:solidFill>
                <a:latin typeface="Malgun Gothic" panose="020B0503020000020004" pitchFamily="34" charset="-127"/>
                <a:ea typeface="Malgun Gothic" panose="020B0503020000020004" pitchFamily="34" charset="-127"/>
              </a:rPr>
              <a:t>) Providers of AI systems placing AI systems on the EU market (irrespective of location of provider), (ii) Users of AI systems located in the EU, and (iii) Providers and users of AI systems located in third country where the output of those systems are used in the EU.</a:t>
            </a:r>
          </a:p>
          <a:p>
            <a:pPr algn="l">
              <a:spcBef>
                <a:spcPts val="400"/>
              </a:spcBef>
              <a:spcAft>
                <a:spcPts val="400"/>
              </a:spcAft>
              <a:buClr>
                <a:schemeClr val="bg1"/>
              </a:buClr>
              <a:tabLst>
                <a:tab pos="168275" algn="l"/>
              </a:tabLst>
            </a:pPr>
            <a:endParaRPr lang="en-US" sz="1800" b="1" dirty="0">
              <a:solidFill>
                <a:schemeClr val="tx1"/>
              </a:solidFill>
            </a:endParaRPr>
          </a:p>
          <a:p>
            <a:pPr algn="l">
              <a:spcBef>
                <a:spcPts val="400"/>
              </a:spcBef>
              <a:spcAft>
                <a:spcPts val="400"/>
              </a:spcAft>
            </a:pPr>
            <a:endParaRPr lang="en-US" sz="1800" dirty="0">
              <a:solidFill>
                <a:schemeClr val="tx1"/>
              </a:solidFill>
            </a:endParaRPr>
          </a:p>
        </p:txBody>
      </p:sp>
      <p:grpSp>
        <p:nvGrpSpPr>
          <p:cNvPr id="4" name="Group 3">
            <a:extLst>
              <a:ext uri="{FF2B5EF4-FFF2-40B4-BE49-F238E27FC236}">
                <a16:creationId xmlns:a16="http://schemas.microsoft.com/office/drawing/2014/main" id="{2B747AD8-73EF-DB9F-088F-F655D037A3B4}"/>
              </a:ext>
            </a:extLst>
          </p:cNvPr>
          <p:cNvGrpSpPr>
            <a:grpSpLocks noChangeAspect="1"/>
          </p:cNvGrpSpPr>
          <p:nvPr/>
        </p:nvGrpSpPr>
        <p:grpSpPr>
          <a:xfrm>
            <a:off x="731615" y="3075549"/>
            <a:ext cx="373618" cy="376214"/>
            <a:chOff x="-1363067" y="653858"/>
            <a:chExt cx="622293" cy="640080"/>
          </a:xfrm>
        </p:grpSpPr>
        <p:sp>
          <p:nvSpPr>
            <p:cNvPr id="5" name="Oval 4">
              <a:extLst>
                <a:ext uri="{FF2B5EF4-FFF2-40B4-BE49-F238E27FC236}">
                  <a16:creationId xmlns:a16="http://schemas.microsoft.com/office/drawing/2014/main" id="{589FA766-4B6F-D8C8-70AA-58AAEDC5C6CD}"/>
                </a:ext>
              </a:extLst>
            </p:cNvPr>
            <p:cNvSpPr>
              <a:spLocks noChangeAspect="1"/>
            </p:cNvSpPr>
            <p:nvPr/>
          </p:nvSpPr>
          <p:spPr>
            <a:xfrm>
              <a:off x="-1363067" y="653858"/>
              <a:ext cx="622293"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6" name="Graphic 4">
              <a:extLst>
                <a:ext uri="{FF2B5EF4-FFF2-40B4-BE49-F238E27FC236}">
                  <a16:creationId xmlns:a16="http://schemas.microsoft.com/office/drawing/2014/main" id="{065DB965-0C79-3E4B-B344-D46222EA318F}"/>
                </a:ext>
              </a:extLst>
            </p:cNvPr>
            <p:cNvGrpSpPr>
              <a:grpSpLocks noChangeAspect="1"/>
            </p:cNvGrpSpPr>
            <p:nvPr/>
          </p:nvGrpSpPr>
          <p:grpSpPr>
            <a:xfrm>
              <a:off x="-1234801" y="795717"/>
              <a:ext cx="365760" cy="365506"/>
              <a:chOff x="5322117" y="5806439"/>
              <a:chExt cx="566332" cy="565940"/>
            </a:xfrm>
            <a:noFill/>
          </p:grpSpPr>
          <p:sp>
            <p:nvSpPr>
              <p:cNvPr id="7" name="Freeform: Shape 37">
                <a:extLst>
                  <a:ext uri="{FF2B5EF4-FFF2-40B4-BE49-F238E27FC236}">
                    <a16:creationId xmlns:a16="http://schemas.microsoft.com/office/drawing/2014/main" id="{7985B712-1FE3-5037-721A-07A7B6DCC0F2}"/>
                  </a:ext>
                </a:extLst>
              </p:cNvPr>
              <p:cNvSpPr/>
              <p:nvPr/>
            </p:nvSpPr>
            <p:spPr>
              <a:xfrm>
                <a:off x="5322117" y="5869280"/>
                <a:ext cx="503729" cy="503098"/>
              </a:xfrm>
              <a:custGeom>
                <a:avLst/>
                <a:gdLst>
                  <a:gd name="connsiteX0" fmla="*/ 73795 w 503729"/>
                  <a:gd name="connsiteY0" fmla="*/ 429411 h 503098"/>
                  <a:gd name="connsiteX1" fmla="*/ 73795 w 503729"/>
                  <a:gd name="connsiteY1" fmla="*/ 73652 h 503098"/>
                  <a:gd name="connsiteX2" fmla="*/ 429935 w 503729"/>
                  <a:gd name="connsiteY2" fmla="*/ 73652 h 503098"/>
                  <a:gd name="connsiteX3" fmla="*/ 429935 w 503729"/>
                  <a:gd name="connsiteY3" fmla="*/ 429411 h 503098"/>
                  <a:gd name="connsiteX4" fmla="*/ 73795 w 503729"/>
                  <a:gd name="connsiteY4" fmla="*/ 429411 h 503098"/>
                  <a:gd name="connsiteX5" fmla="*/ 73795 w 503729"/>
                  <a:gd name="connsiteY5" fmla="*/ 429411 h 5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29" h="503098">
                    <a:moveTo>
                      <a:pt x="73795" y="429411"/>
                    </a:moveTo>
                    <a:cubicBezTo>
                      <a:pt x="-24598" y="331208"/>
                      <a:pt x="-24598" y="171855"/>
                      <a:pt x="73795" y="73652"/>
                    </a:cubicBezTo>
                    <a:cubicBezTo>
                      <a:pt x="172188" y="-24551"/>
                      <a:pt x="331637" y="-24551"/>
                      <a:pt x="429935" y="73652"/>
                    </a:cubicBezTo>
                    <a:cubicBezTo>
                      <a:pt x="528328" y="171855"/>
                      <a:pt x="528328" y="331208"/>
                      <a:pt x="429935" y="429411"/>
                    </a:cubicBezTo>
                    <a:cubicBezTo>
                      <a:pt x="331541" y="527614"/>
                      <a:pt x="172188" y="527709"/>
                      <a:pt x="73795" y="429411"/>
                    </a:cubicBezTo>
                    <a:lnTo>
                      <a:pt x="73795" y="429411"/>
                    </a:lnTo>
                    <a:close/>
                  </a:path>
                </a:pathLst>
              </a:custGeom>
              <a:noFill/>
              <a:ln w="19050" cap="flat">
                <a:solidFill>
                  <a:srgbClr val="FFFFFF"/>
                </a:solidFill>
                <a:prstDash val="solid"/>
                <a:miter/>
              </a:ln>
            </p:spPr>
            <p:txBody>
              <a:bodyPr rtlCol="0" anchor="ctr"/>
              <a:lstStyle/>
              <a:p>
                <a:endParaRPr lang="en-US" dirty="0"/>
              </a:p>
            </p:txBody>
          </p:sp>
          <p:grpSp>
            <p:nvGrpSpPr>
              <p:cNvPr id="8" name="Graphic 4">
                <a:extLst>
                  <a:ext uri="{FF2B5EF4-FFF2-40B4-BE49-F238E27FC236}">
                    <a16:creationId xmlns:a16="http://schemas.microsoft.com/office/drawing/2014/main" id="{F678992B-5553-0B41-1418-18EDD7D47903}"/>
                  </a:ext>
                </a:extLst>
              </p:cNvPr>
              <p:cNvGrpSpPr/>
              <p:nvPr/>
            </p:nvGrpSpPr>
            <p:grpSpPr>
              <a:xfrm>
                <a:off x="5411319" y="5806439"/>
                <a:ext cx="477130" cy="476869"/>
                <a:chOff x="5411319" y="5806439"/>
                <a:chExt cx="477130" cy="476869"/>
              </a:xfrm>
              <a:noFill/>
            </p:grpSpPr>
            <p:sp>
              <p:nvSpPr>
                <p:cNvPr id="9" name="Freeform: Shape 39">
                  <a:extLst>
                    <a:ext uri="{FF2B5EF4-FFF2-40B4-BE49-F238E27FC236}">
                      <a16:creationId xmlns:a16="http://schemas.microsoft.com/office/drawing/2014/main" id="{C007EE13-D6D9-091C-51B2-89A2A978D5F6}"/>
                    </a:ext>
                  </a:extLst>
                </p:cNvPr>
                <p:cNvSpPr/>
                <p:nvPr/>
              </p:nvSpPr>
              <p:spPr>
                <a:xfrm>
                  <a:off x="5411319" y="5958315"/>
                  <a:ext cx="325326" cy="324993"/>
                </a:xfrm>
                <a:custGeom>
                  <a:avLst/>
                  <a:gdLst>
                    <a:gd name="connsiteX0" fmla="*/ 47649 w 325326"/>
                    <a:gd name="connsiteY0" fmla="*/ 277415 h 324993"/>
                    <a:gd name="connsiteX1" fmla="*/ 47649 w 325326"/>
                    <a:gd name="connsiteY1" fmla="*/ 47577 h 324993"/>
                    <a:gd name="connsiteX2" fmla="*/ 277677 w 325326"/>
                    <a:gd name="connsiteY2" fmla="*/ 47577 h 324993"/>
                    <a:gd name="connsiteX3" fmla="*/ 277677 w 325326"/>
                    <a:gd name="connsiteY3" fmla="*/ 277415 h 324993"/>
                    <a:gd name="connsiteX4" fmla="*/ 47649 w 325326"/>
                    <a:gd name="connsiteY4" fmla="*/ 277415 h 324993"/>
                    <a:gd name="connsiteX5" fmla="*/ 47649 w 325326"/>
                    <a:gd name="connsiteY5" fmla="*/ 277415 h 3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26" h="324993">
                      <a:moveTo>
                        <a:pt x="47649" y="277415"/>
                      </a:moveTo>
                      <a:cubicBezTo>
                        <a:pt x="-15883" y="213979"/>
                        <a:pt x="-15883" y="111109"/>
                        <a:pt x="47649" y="47577"/>
                      </a:cubicBezTo>
                      <a:cubicBezTo>
                        <a:pt x="111181" y="-15859"/>
                        <a:pt x="214146" y="-15859"/>
                        <a:pt x="277677" y="47577"/>
                      </a:cubicBezTo>
                      <a:cubicBezTo>
                        <a:pt x="341209" y="111014"/>
                        <a:pt x="341209" y="213884"/>
                        <a:pt x="277677" y="277415"/>
                      </a:cubicBezTo>
                      <a:cubicBezTo>
                        <a:pt x="214146" y="340852"/>
                        <a:pt x="111181" y="340852"/>
                        <a:pt x="47649" y="277415"/>
                      </a:cubicBezTo>
                      <a:lnTo>
                        <a:pt x="47649" y="277415"/>
                      </a:lnTo>
                      <a:close/>
                    </a:path>
                  </a:pathLst>
                </a:custGeom>
                <a:noFill/>
                <a:ln w="19050" cap="flat">
                  <a:solidFill>
                    <a:srgbClr val="FFFFFF"/>
                  </a:solidFill>
                  <a:prstDash val="solid"/>
                  <a:miter/>
                </a:ln>
              </p:spPr>
              <p:txBody>
                <a:bodyPr rtlCol="0" anchor="ctr"/>
                <a:lstStyle/>
                <a:p>
                  <a:endParaRPr lang="en-US" dirty="0"/>
                </a:p>
              </p:txBody>
            </p:sp>
            <p:grpSp>
              <p:nvGrpSpPr>
                <p:cNvPr id="10" name="Graphic 4">
                  <a:extLst>
                    <a:ext uri="{FF2B5EF4-FFF2-40B4-BE49-F238E27FC236}">
                      <a16:creationId xmlns:a16="http://schemas.microsoft.com/office/drawing/2014/main" id="{F4F783FD-CE7A-9CE1-E766-769266B9484D}"/>
                    </a:ext>
                  </a:extLst>
                </p:cNvPr>
                <p:cNvGrpSpPr/>
                <p:nvPr/>
              </p:nvGrpSpPr>
              <p:grpSpPr>
                <a:xfrm>
                  <a:off x="5503997" y="5806439"/>
                  <a:ext cx="384452" cy="384357"/>
                  <a:chOff x="5503997" y="5806439"/>
                  <a:chExt cx="384452" cy="384357"/>
                </a:xfrm>
                <a:noFill/>
              </p:grpSpPr>
              <p:sp>
                <p:nvSpPr>
                  <p:cNvPr id="11" name="Freeform: Shape 41">
                    <a:extLst>
                      <a:ext uri="{FF2B5EF4-FFF2-40B4-BE49-F238E27FC236}">
                        <a16:creationId xmlns:a16="http://schemas.microsoft.com/office/drawing/2014/main" id="{97087C22-D495-5D03-1820-77FCDD4E5FE9}"/>
                      </a:ext>
                    </a:extLst>
                  </p:cNvPr>
                  <p:cNvSpPr/>
                  <p:nvPr/>
                </p:nvSpPr>
                <p:spPr>
                  <a:xfrm>
                    <a:off x="5503997" y="6050826"/>
                    <a:ext cx="140064" cy="139969"/>
                  </a:xfrm>
                  <a:custGeom>
                    <a:avLst/>
                    <a:gdLst>
                      <a:gd name="connsiteX0" fmla="*/ 20503 w 140064"/>
                      <a:gd name="connsiteY0" fmla="*/ 119467 h 139969"/>
                      <a:gd name="connsiteX1" fmla="*/ 20503 w 140064"/>
                      <a:gd name="connsiteY1" fmla="*/ 20503 h 139969"/>
                      <a:gd name="connsiteX2" fmla="*/ 119562 w 140064"/>
                      <a:gd name="connsiteY2" fmla="*/ 20503 h 139969"/>
                      <a:gd name="connsiteX3" fmla="*/ 119562 w 140064"/>
                      <a:gd name="connsiteY3" fmla="*/ 119467 h 139969"/>
                      <a:gd name="connsiteX4" fmla="*/ 20503 w 140064"/>
                      <a:gd name="connsiteY4" fmla="*/ 119467 h 139969"/>
                      <a:gd name="connsiteX5" fmla="*/ 20503 w 140064"/>
                      <a:gd name="connsiteY5" fmla="*/ 119467 h 1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64" h="139969">
                        <a:moveTo>
                          <a:pt x="20503" y="119467"/>
                        </a:moveTo>
                        <a:cubicBezTo>
                          <a:pt x="-6834" y="92131"/>
                          <a:pt x="-6834" y="47840"/>
                          <a:pt x="20503" y="20503"/>
                        </a:cubicBezTo>
                        <a:cubicBezTo>
                          <a:pt x="47839" y="-6834"/>
                          <a:pt x="92226" y="-6834"/>
                          <a:pt x="119562" y="20503"/>
                        </a:cubicBezTo>
                        <a:cubicBezTo>
                          <a:pt x="146899" y="47840"/>
                          <a:pt x="146899" y="92131"/>
                          <a:pt x="119562" y="119467"/>
                        </a:cubicBezTo>
                        <a:cubicBezTo>
                          <a:pt x="92226" y="146804"/>
                          <a:pt x="47839" y="146804"/>
                          <a:pt x="20503" y="119467"/>
                        </a:cubicBezTo>
                        <a:lnTo>
                          <a:pt x="20503" y="119467"/>
                        </a:lnTo>
                        <a:close/>
                      </a:path>
                    </a:pathLst>
                  </a:custGeom>
                  <a:noFill/>
                  <a:ln w="19050" cap="flat">
                    <a:solidFill>
                      <a:srgbClr val="FFFFFF"/>
                    </a:solidFill>
                    <a:prstDash val="solid"/>
                    <a:miter/>
                  </a:ln>
                </p:spPr>
                <p:txBody>
                  <a:bodyPr rtlCol="0" anchor="ctr"/>
                  <a:lstStyle/>
                  <a:p>
                    <a:endParaRPr lang="en-US" dirty="0"/>
                  </a:p>
                </p:txBody>
              </p:sp>
              <p:grpSp>
                <p:nvGrpSpPr>
                  <p:cNvPr id="12" name="Graphic 4">
                    <a:extLst>
                      <a:ext uri="{FF2B5EF4-FFF2-40B4-BE49-F238E27FC236}">
                        <a16:creationId xmlns:a16="http://schemas.microsoft.com/office/drawing/2014/main" id="{4E33F0B8-17C4-D717-43EB-8D99D6F732F5}"/>
                      </a:ext>
                    </a:extLst>
                  </p:cNvPr>
                  <p:cNvGrpSpPr/>
                  <p:nvPr/>
                </p:nvGrpSpPr>
                <p:grpSpPr>
                  <a:xfrm>
                    <a:off x="5604414" y="5806439"/>
                    <a:ext cx="284035" cy="284035"/>
                    <a:chOff x="5604414" y="5806439"/>
                    <a:chExt cx="284035" cy="284035"/>
                  </a:xfrm>
                  <a:noFill/>
                </p:grpSpPr>
                <p:sp>
                  <p:nvSpPr>
                    <p:cNvPr id="13" name="Freeform: Shape 43">
                      <a:extLst>
                        <a:ext uri="{FF2B5EF4-FFF2-40B4-BE49-F238E27FC236}">
                          <a16:creationId xmlns:a16="http://schemas.microsoft.com/office/drawing/2014/main" id="{A884DD72-B15F-5C5B-5215-01D15AEC4644}"/>
                        </a:ext>
                      </a:extLst>
                    </p:cNvPr>
                    <p:cNvSpPr/>
                    <p:nvPr/>
                  </p:nvSpPr>
                  <p:spPr>
                    <a:xfrm>
                      <a:off x="5604414" y="5840538"/>
                      <a:ext cx="250221" cy="249936"/>
                    </a:xfrm>
                    <a:custGeom>
                      <a:avLst/>
                      <a:gdLst>
                        <a:gd name="connsiteX0" fmla="*/ 0 w 250221"/>
                        <a:gd name="connsiteY0" fmla="*/ 249936 h 249936"/>
                        <a:gd name="connsiteX1" fmla="*/ 250222 w 250221"/>
                        <a:gd name="connsiteY1" fmla="*/ 0 h 249936"/>
                      </a:gdLst>
                      <a:ahLst/>
                      <a:cxnLst>
                        <a:cxn ang="0">
                          <a:pos x="connsiteX0" y="connsiteY0"/>
                        </a:cxn>
                        <a:cxn ang="0">
                          <a:pos x="connsiteX1" y="connsiteY1"/>
                        </a:cxn>
                      </a:cxnLst>
                      <a:rect l="l" t="t" r="r" b="b"/>
                      <a:pathLst>
                        <a:path w="250221" h="249936">
                          <a:moveTo>
                            <a:pt x="0" y="249936"/>
                          </a:moveTo>
                          <a:lnTo>
                            <a:pt x="250222" y="0"/>
                          </a:lnTo>
                        </a:path>
                      </a:pathLst>
                    </a:custGeom>
                    <a:ln w="19050" cap="flat">
                      <a:solidFill>
                        <a:srgbClr val="FFFFFF"/>
                      </a:solidFill>
                      <a:prstDash val="solid"/>
                      <a:miter/>
                    </a:ln>
                  </p:spPr>
                  <p:txBody>
                    <a:bodyPr rtlCol="0" anchor="ctr"/>
                    <a:lstStyle/>
                    <a:p>
                      <a:endParaRPr lang="en-US" dirty="0"/>
                    </a:p>
                  </p:txBody>
                </p:sp>
                <p:grpSp>
                  <p:nvGrpSpPr>
                    <p:cNvPr id="14" name="Graphic 4">
                      <a:extLst>
                        <a:ext uri="{FF2B5EF4-FFF2-40B4-BE49-F238E27FC236}">
                          <a16:creationId xmlns:a16="http://schemas.microsoft.com/office/drawing/2014/main" id="{CF386FFC-B902-BDA8-F7A0-7525065B9F67}"/>
                        </a:ext>
                      </a:extLst>
                    </p:cNvPr>
                    <p:cNvGrpSpPr/>
                    <p:nvPr/>
                  </p:nvGrpSpPr>
                  <p:grpSpPr>
                    <a:xfrm>
                      <a:off x="5749194" y="5806439"/>
                      <a:ext cx="139255" cy="139160"/>
                      <a:chOff x="5749194" y="5806439"/>
                      <a:chExt cx="139255" cy="139160"/>
                    </a:xfrm>
                    <a:noFill/>
                  </p:grpSpPr>
                  <p:sp>
                    <p:nvSpPr>
                      <p:cNvPr id="15" name="Freeform: Shape 45">
                        <a:extLst>
                          <a:ext uri="{FF2B5EF4-FFF2-40B4-BE49-F238E27FC236}">
                            <a16:creationId xmlns:a16="http://schemas.microsoft.com/office/drawing/2014/main" id="{478EDEFB-D4F8-6FD1-8004-4EE44F10F382}"/>
                          </a:ext>
                        </a:extLst>
                      </p:cNvPr>
                      <p:cNvSpPr/>
                      <p:nvPr/>
                    </p:nvSpPr>
                    <p:spPr>
                      <a:xfrm>
                        <a:off x="5749194" y="5806439"/>
                        <a:ext cx="83820" cy="122015"/>
                      </a:xfrm>
                      <a:custGeom>
                        <a:avLst/>
                        <a:gdLst>
                          <a:gd name="connsiteX0" fmla="*/ 10096 w 83820"/>
                          <a:gd name="connsiteY0" fmla="*/ 122015 h 122015"/>
                          <a:gd name="connsiteX1" fmla="*/ 0 w 83820"/>
                          <a:gd name="connsiteY1" fmla="*/ 70866 h 122015"/>
                          <a:gd name="connsiteX2" fmla="*/ 70866 w 83820"/>
                          <a:gd name="connsiteY2" fmla="*/ 0 h 122015"/>
                          <a:gd name="connsiteX3" fmla="*/ 83820 w 83820"/>
                          <a:gd name="connsiteY3" fmla="*/ 65151 h 122015"/>
                        </a:gdLst>
                        <a:ahLst/>
                        <a:cxnLst>
                          <a:cxn ang="0">
                            <a:pos x="connsiteX0" y="connsiteY0"/>
                          </a:cxn>
                          <a:cxn ang="0">
                            <a:pos x="connsiteX1" y="connsiteY1"/>
                          </a:cxn>
                          <a:cxn ang="0">
                            <a:pos x="connsiteX2" y="connsiteY2"/>
                          </a:cxn>
                          <a:cxn ang="0">
                            <a:pos x="connsiteX3" y="connsiteY3"/>
                          </a:cxn>
                        </a:cxnLst>
                        <a:rect l="l" t="t" r="r" b="b"/>
                        <a:pathLst>
                          <a:path w="83820" h="122015">
                            <a:moveTo>
                              <a:pt x="10096" y="122015"/>
                            </a:moveTo>
                            <a:lnTo>
                              <a:pt x="0" y="70866"/>
                            </a:lnTo>
                            <a:lnTo>
                              <a:pt x="70866" y="0"/>
                            </a:lnTo>
                            <a:lnTo>
                              <a:pt x="83820" y="65151"/>
                            </a:lnTo>
                          </a:path>
                        </a:pathLst>
                      </a:custGeom>
                      <a:noFill/>
                      <a:ln w="19050" cap="flat">
                        <a:solidFill>
                          <a:srgbClr val="FFFFFF"/>
                        </a:solidFill>
                        <a:prstDash val="solid"/>
                        <a:miter/>
                      </a:ln>
                    </p:spPr>
                    <p:txBody>
                      <a:bodyPr rtlCol="0" anchor="ctr"/>
                      <a:lstStyle/>
                      <a:p>
                        <a:endParaRPr lang="en-US" dirty="0"/>
                      </a:p>
                    </p:txBody>
                  </p:sp>
                  <p:sp>
                    <p:nvSpPr>
                      <p:cNvPr id="16" name="Freeform: Shape 46">
                        <a:extLst>
                          <a:ext uri="{FF2B5EF4-FFF2-40B4-BE49-F238E27FC236}">
                            <a16:creationId xmlns:a16="http://schemas.microsoft.com/office/drawing/2014/main" id="{328E970F-4A05-1D87-317E-C6334A0A467C}"/>
                          </a:ext>
                        </a:extLst>
                      </p:cNvPr>
                      <p:cNvSpPr/>
                      <p:nvPr/>
                    </p:nvSpPr>
                    <p:spPr>
                      <a:xfrm>
                        <a:off x="5766339" y="5861874"/>
                        <a:ext cx="122110" cy="83725"/>
                      </a:xfrm>
                      <a:custGeom>
                        <a:avLst/>
                        <a:gdLst>
                          <a:gd name="connsiteX0" fmla="*/ 0 w 122110"/>
                          <a:gd name="connsiteY0" fmla="*/ 73629 h 83725"/>
                          <a:gd name="connsiteX1" fmla="*/ 51244 w 122110"/>
                          <a:gd name="connsiteY1" fmla="*/ 83725 h 83725"/>
                          <a:gd name="connsiteX2" fmla="*/ 122110 w 122110"/>
                          <a:gd name="connsiteY2" fmla="*/ 12954 h 83725"/>
                          <a:gd name="connsiteX3" fmla="*/ 56959 w 122110"/>
                          <a:gd name="connsiteY3" fmla="*/ 0 h 83725"/>
                        </a:gdLst>
                        <a:ahLst/>
                        <a:cxnLst>
                          <a:cxn ang="0">
                            <a:pos x="connsiteX0" y="connsiteY0"/>
                          </a:cxn>
                          <a:cxn ang="0">
                            <a:pos x="connsiteX1" y="connsiteY1"/>
                          </a:cxn>
                          <a:cxn ang="0">
                            <a:pos x="connsiteX2" y="connsiteY2"/>
                          </a:cxn>
                          <a:cxn ang="0">
                            <a:pos x="connsiteX3" y="connsiteY3"/>
                          </a:cxn>
                        </a:cxnLst>
                        <a:rect l="l" t="t" r="r" b="b"/>
                        <a:pathLst>
                          <a:path w="122110" h="83725">
                            <a:moveTo>
                              <a:pt x="0" y="73629"/>
                            </a:moveTo>
                            <a:lnTo>
                              <a:pt x="51244" y="83725"/>
                            </a:lnTo>
                            <a:lnTo>
                              <a:pt x="122110" y="12954"/>
                            </a:lnTo>
                            <a:lnTo>
                              <a:pt x="56959" y="0"/>
                            </a:lnTo>
                          </a:path>
                        </a:pathLst>
                      </a:custGeom>
                      <a:noFill/>
                      <a:ln w="19050" cap="flat">
                        <a:solidFill>
                          <a:srgbClr val="FFFFFF"/>
                        </a:solidFill>
                        <a:prstDash val="solid"/>
                        <a:miter/>
                      </a:ln>
                    </p:spPr>
                    <p:txBody>
                      <a:bodyPr rtlCol="0" anchor="ctr"/>
                      <a:lstStyle/>
                      <a:p>
                        <a:endParaRPr lang="en-US" dirty="0"/>
                      </a:p>
                    </p:txBody>
                  </p:sp>
                </p:grpSp>
              </p:grpSp>
            </p:grpSp>
          </p:grpSp>
        </p:grpSp>
      </p:grpSp>
      <p:grpSp>
        <p:nvGrpSpPr>
          <p:cNvPr id="17" name="Group 16">
            <a:extLst>
              <a:ext uri="{FF2B5EF4-FFF2-40B4-BE49-F238E27FC236}">
                <a16:creationId xmlns:a16="http://schemas.microsoft.com/office/drawing/2014/main" id="{081FDB9C-3915-A0E6-FB87-488D70BFAA21}"/>
              </a:ext>
            </a:extLst>
          </p:cNvPr>
          <p:cNvGrpSpPr>
            <a:grpSpLocks noChangeAspect="1"/>
          </p:cNvGrpSpPr>
          <p:nvPr/>
        </p:nvGrpSpPr>
        <p:grpSpPr>
          <a:xfrm>
            <a:off x="731615" y="5150288"/>
            <a:ext cx="373618" cy="376214"/>
            <a:chOff x="-1363067" y="2683826"/>
            <a:chExt cx="622293" cy="640080"/>
          </a:xfrm>
        </p:grpSpPr>
        <p:sp>
          <p:nvSpPr>
            <p:cNvPr id="18" name="Oval 17">
              <a:extLst>
                <a:ext uri="{FF2B5EF4-FFF2-40B4-BE49-F238E27FC236}">
                  <a16:creationId xmlns:a16="http://schemas.microsoft.com/office/drawing/2014/main" id="{4E64A1D3-825C-3A30-CCCB-9A173C84C123}"/>
                </a:ext>
              </a:extLst>
            </p:cNvPr>
            <p:cNvSpPr>
              <a:spLocks noChangeAspect="1"/>
            </p:cNvSpPr>
            <p:nvPr/>
          </p:nvSpPr>
          <p:spPr>
            <a:xfrm>
              <a:off x="-1363067" y="2683826"/>
              <a:ext cx="622293"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19" name="Group 18">
              <a:extLst>
                <a:ext uri="{FF2B5EF4-FFF2-40B4-BE49-F238E27FC236}">
                  <a16:creationId xmlns:a16="http://schemas.microsoft.com/office/drawing/2014/main" id="{DCDE3F53-3B36-CBA8-3AFB-E5DA9F6F0EE3}"/>
                </a:ext>
              </a:extLst>
            </p:cNvPr>
            <p:cNvGrpSpPr>
              <a:grpSpLocks noChangeAspect="1"/>
            </p:cNvGrpSpPr>
            <p:nvPr/>
          </p:nvGrpSpPr>
          <p:grpSpPr>
            <a:xfrm>
              <a:off x="-1281083" y="2879577"/>
              <a:ext cx="457200" cy="248578"/>
              <a:chOff x="2547365" y="5915024"/>
              <a:chExt cx="688847" cy="374522"/>
            </a:xfrm>
          </p:grpSpPr>
          <p:sp>
            <p:nvSpPr>
              <p:cNvPr id="20" name="Freeform: Shape 50">
                <a:extLst>
                  <a:ext uri="{FF2B5EF4-FFF2-40B4-BE49-F238E27FC236}">
                    <a16:creationId xmlns:a16="http://schemas.microsoft.com/office/drawing/2014/main" id="{F7CD9E2E-3580-4C8C-4F45-DCAB9EC53586}"/>
                  </a:ext>
                </a:extLst>
              </p:cNvPr>
              <p:cNvSpPr/>
              <p:nvPr/>
            </p:nvSpPr>
            <p:spPr>
              <a:xfrm>
                <a:off x="2639281" y="6140386"/>
                <a:ext cx="66770" cy="57150"/>
              </a:xfrm>
              <a:custGeom>
                <a:avLst/>
                <a:gdLst>
                  <a:gd name="connsiteX0" fmla="*/ 0 w 66770"/>
                  <a:gd name="connsiteY0" fmla="*/ 57150 h 57150"/>
                  <a:gd name="connsiteX1" fmla="*/ 66770 w 66770"/>
                  <a:gd name="connsiteY1" fmla="*/ 0 h 57150"/>
                </a:gdLst>
                <a:ahLst/>
                <a:cxnLst>
                  <a:cxn ang="0">
                    <a:pos x="connsiteX0" y="connsiteY0"/>
                  </a:cxn>
                  <a:cxn ang="0">
                    <a:pos x="connsiteX1" y="connsiteY1"/>
                  </a:cxn>
                </a:cxnLst>
                <a:rect l="l" t="t" r="r" b="b"/>
                <a:pathLst>
                  <a:path w="66770" h="57150">
                    <a:moveTo>
                      <a:pt x="0" y="57150"/>
                    </a:moveTo>
                    <a:lnTo>
                      <a:pt x="66770" y="0"/>
                    </a:lnTo>
                  </a:path>
                </a:pathLst>
              </a:custGeom>
              <a:ln w="19050" cap="flat">
                <a:solidFill>
                  <a:srgbClr val="FFFFFF"/>
                </a:solidFill>
                <a:prstDash val="solid"/>
                <a:miter/>
              </a:ln>
            </p:spPr>
            <p:txBody>
              <a:bodyPr rtlCol="0" anchor="ctr"/>
              <a:lstStyle/>
              <a:p>
                <a:endParaRPr lang="en-US" dirty="0"/>
              </a:p>
            </p:txBody>
          </p:sp>
          <p:sp>
            <p:nvSpPr>
              <p:cNvPr id="21" name="Freeform: Shape 51">
                <a:extLst>
                  <a:ext uri="{FF2B5EF4-FFF2-40B4-BE49-F238E27FC236}">
                    <a16:creationId xmlns:a16="http://schemas.microsoft.com/office/drawing/2014/main" id="{CC78832A-ADE0-0894-0143-A3047E4B307C}"/>
                  </a:ext>
                </a:extLst>
              </p:cNvPr>
              <p:cNvSpPr/>
              <p:nvPr/>
            </p:nvSpPr>
            <p:spPr>
              <a:xfrm>
                <a:off x="2871215" y="6153149"/>
                <a:ext cx="107823" cy="107822"/>
              </a:xfrm>
              <a:custGeom>
                <a:avLst/>
                <a:gdLst>
                  <a:gd name="connsiteX0" fmla="*/ 107823 w 107823"/>
                  <a:gd name="connsiteY0" fmla="*/ 53911 h 107822"/>
                  <a:gd name="connsiteX1" fmla="*/ 53911 w 107823"/>
                  <a:gd name="connsiteY1" fmla="*/ 107822 h 107822"/>
                  <a:gd name="connsiteX2" fmla="*/ 0 w 107823"/>
                  <a:gd name="connsiteY2" fmla="*/ 53911 h 107822"/>
                  <a:gd name="connsiteX3" fmla="*/ 53911 w 107823"/>
                  <a:gd name="connsiteY3" fmla="*/ 0 h 107822"/>
                  <a:gd name="connsiteX4" fmla="*/ 107823 w 107823"/>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3" h="107822">
                    <a:moveTo>
                      <a:pt x="107823" y="53911"/>
                    </a:moveTo>
                    <a:cubicBezTo>
                      <a:pt x="107823" y="83686"/>
                      <a:pt x="83686" y="107822"/>
                      <a:pt x="53911" y="107822"/>
                    </a:cubicBezTo>
                    <a:cubicBezTo>
                      <a:pt x="24137" y="107822"/>
                      <a:pt x="0" y="83686"/>
                      <a:pt x="0" y="53911"/>
                    </a:cubicBezTo>
                    <a:cubicBezTo>
                      <a:pt x="0" y="24137"/>
                      <a:pt x="24137" y="0"/>
                      <a:pt x="53911"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2" name="Freeform: Shape 52">
                <a:extLst>
                  <a:ext uri="{FF2B5EF4-FFF2-40B4-BE49-F238E27FC236}">
                    <a16:creationId xmlns:a16="http://schemas.microsoft.com/office/drawing/2014/main" id="{61ECE926-2593-C384-3684-BA28766BF971}"/>
                  </a:ext>
                </a:extLst>
              </p:cNvPr>
              <p:cNvSpPr/>
              <p:nvPr/>
            </p:nvSpPr>
            <p:spPr>
              <a:xfrm>
                <a:off x="2699765" y="6048374"/>
                <a:ext cx="107823" cy="107822"/>
              </a:xfrm>
              <a:custGeom>
                <a:avLst/>
                <a:gdLst>
                  <a:gd name="connsiteX0" fmla="*/ 107823 w 107823"/>
                  <a:gd name="connsiteY0" fmla="*/ 53911 h 107822"/>
                  <a:gd name="connsiteX1" fmla="*/ 53911 w 107823"/>
                  <a:gd name="connsiteY1" fmla="*/ 107822 h 107822"/>
                  <a:gd name="connsiteX2" fmla="*/ 0 w 107823"/>
                  <a:gd name="connsiteY2" fmla="*/ 53911 h 107822"/>
                  <a:gd name="connsiteX3" fmla="*/ 53911 w 107823"/>
                  <a:gd name="connsiteY3" fmla="*/ 0 h 107822"/>
                  <a:gd name="connsiteX4" fmla="*/ 107823 w 107823"/>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3" h="107822">
                    <a:moveTo>
                      <a:pt x="107823" y="53911"/>
                    </a:moveTo>
                    <a:cubicBezTo>
                      <a:pt x="107823" y="83686"/>
                      <a:pt x="83686" y="107822"/>
                      <a:pt x="53911" y="107822"/>
                    </a:cubicBezTo>
                    <a:cubicBezTo>
                      <a:pt x="24137" y="107822"/>
                      <a:pt x="0" y="83686"/>
                      <a:pt x="0" y="53911"/>
                    </a:cubicBezTo>
                    <a:cubicBezTo>
                      <a:pt x="0" y="24137"/>
                      <a:pt x="24137" y="0"/>
                      <a:pt x="53911"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3" name="Freeform: Shape 53">
                <a:extLst>
                  <a:ext uri="{FF2B5EF4-FFF2-40B4-BE49-F238E27FC236}">
                    <a16:creationId xmlns:a16="http://schemas.microsoft.com/office/drawing/2014/main" id="{2FB23B46-7253-0288-C612-F24AFB121047}"/>
                  </a:ext>
                </a:extLst>
              </p:cNvPr>
              <p:cNvSpPr/>
              <p:nvPr/>
            </p:nvSpPr>
            <p:spPr>
              <a:xfrm>
                <a:off x="3128390" y="5915024"/>
                <a:ext cx="107822" cy="107822"/>
              </a:xfrm>
              <a:custGeom>
                <a:avLst/>
                <a:gdLst>
                  <a:gd name="connsiteX0" fmla="*/ 107823 w 107822"/>
                  <a:gd name="connsiteY0" fmla="*/ 53911 h 107822"/>
                  <a:gd name="connsiteX1" fmla="*/ 53911 w 107822"/>
                  <a:gd name="connsiteY1" fmla="*/ 107822 h 107822"/>
                  <a:gd name="connsiteX2" fmla="*/ 0 w 107822"/>
                  <a:gd name="connsiteY2" fmla="*/ 53911 h 107822"/>
                  <a:gd name="connsiteX3" fmla="*/ 53911 w 107822"/>
                  <a:gd name="connsiteY3" fmla="*/ 0 h 107822"/>
                  <a:gd name="connsiteX4" fmla="*/ 107823 w 107822"/>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2" h="107822">
                    <a:moveTo>
                      <a:pt x="107823" y="53911"/>
                    </a:moveTo>
                    <a:cubicBezTo>
                      <a:pt x="107823" y="83686"/>
                      <a:pt x="83686" y="107822"/>
                      <a:pt x="53911" y="107822"/>
                    </a:cubicBezTo>
                    <a:cubicBezTo>
                      <a:pt x="24137" y="107822"/>
                      <a:pt x="0" y="83686"/>
                      <a:pt x="0" y="53911"/>
                    </a:cubicBezTo>
                    <a:cubicBezTo>
                      <a:pt x="0" y="24137"/>
                      <a:pt x="24137" y="0"/>
                      <a:pt x="53911"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4" name="Freeform: Shape 54">
                <a:extLst>
                  <a:ext uri="{FF2B5EF4-FFF2-40B4-BE49-F238E27FC236}">
                    <a16:creationId xmlns:a16="http://schemas.microsoft.com/office/drawing/2014/main" id="{34770559-3052-EB73-E5A6-2875070FE84F}"/>
                  </a:ext>
                </a:extLst>
              </p:cNvPr>
              <p:cNvSpPr/>
              <p:nvPr/>
            </p:nvSpPr>
            <p:spPr>
              <a:xfrm>
                <a:off x="2547365" y="6181724"/>
                <a:ext cx="107823" cy="107822"/>
              </a:xfrm>
              <a:custGeom>
                <a:avLst/>
                <a:gdLst>
                  <a:gd name="connsiteX0" fmla="*/ 107823 w 107823"/>
                  <a:gd name="connsiteY0" fmla="*/ 53911 h 107822"/>
                  <a:gd name="connsiteX1" fmla="*/ 53912 w 107823"/>
                  <a:gd name="connsiteY1" fmla="*/ 107822 h 107822"/>
                  <a:gd name="connsiteX2" fmla="*/ 0 w 107823"/>
                  <a:gd name="connsiteY2" fmla="*/ 53911 h 107822"/>
                  <a:gd name="connsiteX3" fmla="*/ 53912 w 107823"/>
                  <a:gd name="connsiteY3" fmla="*/ 0 h 107822"/>
                  <a:gd name="connsiteX4" fmla="*/ 107823 w 107823"/>
                  <a:gd name="connsiteY4" fmla="*/ 53911 h 10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3" h="107822">
                    <a:moveTo>
                      <a:pt x="107823" y="53911"/>
                    </a:moveTo>
                    <a:cubicBezTo>
                      <a:pt x="107823" y="83686"/>
                      <a:pt x="83686" y="107822"/>
                      <a:pt x="53912" y="107822"/>
                    </a:cubicBezTo>
                    <a:cubicBezTo>
                      <a:pt x="24137" y="107822"/>
                      <a:pt x="0" y="83686"/>
                      <a:pt x="0" y="53911"/>
                    </a:cubicBezTo>
                    <a:cubicBezTo>
                      <a:pt x="0" y="24137"/>
                      <a:pt x="24137" y="0"/>
                      <a:pt x="53912" y="0"/>
                    </a:cubicBezTo>
                    <a:cubicBezTo>
                      <a:pt x="83686" y="0"/>
                      <a:pt x="107823" y="24137"/>
                      <a:pt x="107823" y="53911"/>
                    </a:cubicBezTo>
                    <a:close/>
                  </a:path>
                </a:pathLst>
              </a:custGeom>
              <a:noFill/>
              <a:ln w="19050" cap="flat">
                <a:solidFill>
                  <a:srgbClr val="FFFFFF"/>
                </a:solidFill>
                <a:prstDash val="solid"/>
                <a:miter/>
              </a:ln>
            </p:spPr>
            <p:txBody>
              <a:bodyPr rtlCol="0" anchor="ctr"/>
              <a:lstStyle/>
              <a:p>
                <a:endParaRPr lang="en-US" dirty="0"/>
              </a:p>
            </p:txBody>
          </p:sp>
          <p:sp>
            <p:nvSpPr>
              <p:cNvPr id="25" name="Freeform: Shape 56">
                <a:extLst>
                  <a:ext uri="{FF2B5EF4-FFF2-40B4-BE49-F238E27FC236}">
                    <a16:creationId xmlns:a16="http://schemas.microsoft.com/office/drawing/2014/main" id="{DF0DA2F0-9427-3E69-E83E-821A8381BE45}"/>
                  </a:ext>
                </a:extLst>
              </p:cNvPr>
              <p:cNvSpPr/>
              <p:nvPr/>
            </p:nvSpPr>
            <p:spPr>
              <a:xfrm>
                <a:off x="2801302" y="6130861"/>
                <a:ext cx="76200" cy="47625"/>
              </a:xfrm>
              <a:custGeom>
                <a:avLst/>
                <a:gdLst>
                  <a:gd name="connsiteX0" fmla="*/ 0 w 76200"/>
                  <a:gd name="connsiteY0" fmla="*/ 0 h 47625"/>
                  <a:gd name="connsiteX1" fmla="*/ 76200 w 76200"/>
                  <a:gd name="connsiteY1" fmla="*/ 47625 h 47625"/>
                </a:gdLst>
                <a:ahLst/>
                <a:cxnLst>
                  <a:cxn ang="0">
                    <a:pos x="connsiteX0" y="connsiteY0"/>
                  </a:cxn>
                  <a:cxn ang="0">
                    <a:pos x="connsiteX1" y="connsiteY1"/>
                  </a:cxn>
                </a:cxnLst>
                <a:rect l="l" t="t" r="r" b="b"/>
                <a:pathLst>
                  <a:path w="76200" h="47625">
                    <a:moveTo>
                      <a:pt x="0" y="0"/>
                    </a:moveTo>
                    <a:lnTo>
                      <a:pt x="76200" y="47625"/>
                    </a:lnTo>
                  </a:path>
                </a:pathLst>
              </a:custGeom>
              <a:ln w="19050" cap="flat">
                <a:solidFill>
                  <a:srgbClr val="FFFFFF"/>
                </a:solidFill>
                <a:prstDash val="solid"/>
                <a:miter/>
              </a:ln>
            </p:spPr>
            <p:txBody>
              <a:bodyPr rtlCol="0" anchor="ctr"/>
              <a:lstStyle/>
              <a:p>
                <a:endParaRPr lang="en-US" dirty="0"/>
              </a:p>
            </p:txBody>
          </p:sp>
          <p:sp>
            <p:nvSpPr>
              <p:cNvPr id="26" name="Freeform: Shape 58">
                <a:extLst>
                  <a:ext uri="{FF2B5EF4-FFF2-40B4-BE49-F238E27FC236}">
                    <a16:creationId xmlns:a16="http://schemas.microsoft.com/office/drawing/2014/main" id="{BE095636-E030-404C-F9A8-A6D638784127}"/>
                  </a:ext>
                </a:extLst>
              </p:cNvPr>
              <p:cNvSpPr/>
              <p:nvPr/>
            </p:nvSpPr>
            <p:spPr>
              <a:xfrm>
                <a:off x="2970751" y="6007036"/>
                <a:ext cx="173450" cy="167449"/>
              </a:xfrm>
              <a:custGeom>
                <a:avLst/>
                <a:gdLst>
                  <a:gd name="connsiteX0" fmla="*/ 0 w 173450"/>
                  <a:gd name="connsiteY0" fmla="*/ 167449 h 167449"/>
                  <a:gd name="connsiteX1" fmla="*/ 173450 w 173450"/>
                  <a:gd name="connsiteY1" fmla="*/ 0 h 167449"/>
                </a:gdLst>
                <a:ahLst/>
                <a:cxnLst>
                  <a:cxn ang="0">
                    <a:pos x="connsiteX0" y="connsiteY0"/>
                  </a:cxn>
                  <a:cxn ang="0">
                    <a:pos x="connsiteX1" y="connsiteY1"/>
                  </a:cxn>
                </a:cxnLst>
                <a:rect l="l" t="t" r="r" b="b"/>
                <a:pathLst>
                  <a:path w="173450" h="167449">
                    <a:moveTo>
                      <a:pt x="0" y="167449"/>
                    </a:moveTo>
                    <a:lnTo>
                      <a:pt x="173450" y="0"/>
                    </a:lnTo>
                  </a:path>
                </a:pathLst>
              </a:custGeom>
              <a:ln w="19050" cap="flat">
                <a:solidFill>
                  <a:srgbClr val="FFFFFF"/>
                </a:solidFill>
                <a:prstDash val="solid"/>
                <a:miter/>
              </a:ln>
            </p:spPr>
            <p:txBody>
              <a:bodyPr rtlCol="0" anchor="ctr"/>
              <a:lstStyle/>
              <a:p>
                <a:endParaRPr lang="en-US" dirty="0"/>
              </a:p>
            </p:txBody>
          </p:sp>
        </p:grpSp>
      </p:grpSp>
      <p:grpSp>
        <p:nvGrpSpPr>
          <p:cNvPr id="27" name="Group 26">
            <a:extLst>
              <a:ext uri="{FF2B5EF4-FFF2-40B4-BE49-F238E27FC236}">
                <a16:creationId xmlns:a16="http://schemas.microsoft.com/office/drawing/2014/main" id="{B3AD8774-03BE-03B1-D99A-0892A0F6E2FD}"/>
              </a:ext>
            </a:extLst>
          </p:cNvPr>
          <p:cNvGrpSpPr>
            <a:grpSpLocks noChangeAspect="1"/>
          </p:cNvGrpSpPr>
          <p:nvPr/>
        </p:nvGrpSpPr>
        <p:grpSpPr>
          <a:xfrm>
            <a:off x="737924" y="6937607"/>
            <a:ext cx="373618" cy="376214"/>
            <a:chOff x="-1363067" y="4389182"/>
            <a:chExt cx="622293" cy="640080"/>
          </a:xfrm>
        </p:grpSpPr>
        <p:sp>
          <p:nvSpPr>
            <p:cNvPr id="28" name="Oval 27">
              <a:extLst>
                <a:ext uri="{FF2B5EF4-FFF2-40B4-BE49-F238E27FC236}">
                  <a16:creationId xmlns:a16="http://schemas.microsoft.com/office/drawing/2014/main" id="{989BDD06-B7A9-0CB3-4BF2-848558FEA290}"/>
                </a:ext>
              </a:extLst>
            </p:cNvPr>
            <p:cNvSpPr>
              <a:spLocks noChangeAspect="1"/>
            </p:cNvSpPr>
            <p:nvPr/>
          </p:nvSpPr>
          <p:spPr>
            <a:xfrm>
              <a:off x="-1363067" y="4389182"/>
              <a:ext cx="622293"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29" name="Graphic 4">
              <a:extLst>
                <a:ext uri="{FF2B5EF4-FFF2-40B4-BE49-F238E27FC236}">
                  <a16:creationId xmlns:a16="http://schemas.microsoft.com/office/drawing/2014/main" id="{B66175F2-0CEE-7943-9C0C-0256C06A7339}"/>
                </a:ext>
              </a:extLst>
            </p:cNvPr>
            <p:cNvGrpSpPr>
              <a:grpSpLocks noChangeAspect="1"/>
            </p:cNvGrpSpPr>
            <p:nvPr/>
          </p:nvGrpSpPr>
          <p:grpSpPr>
            <a:xfrm>
              <a:off x="-1246374" y="4512626"/>
              <a:ext cx="386709" cy="365760"/>
              <a:chOff x="5944742" y="1888425"/>
              <a:chExt cx="594264" cy="562070"/>
            </a:xfrm>
            <a:noFill/>
          </p:grpSpPr>
          <p:sp>
            <p:nvSpPr>
              <p:cNvPr id="30" name="Freeform: Shape 64">
                <a:extLst>
                  <a:ext uri="{FF2B5EF4-FFF2-40B4-BE49-F238E27FC236}">
                    <a16:creationId xmlns:a16="http://schemas.microsoft.com/office/drawing/2014/main" id="{25F2D235-1391-8FE1-C719-B4AA1CE3F0B4}"/>
                  </a:ext>
                </a:extLst>
              </p:cNvPr>
              <p:cNvSpPr/>
              <p:nvPr/>
            </p:nvSpPr>
            <p:spPr>
              <a:xfrm>
                <a:off x="6164580" y="1888425"/>
                <a:ext cx="146494" cy="146685"/>
              </a:xfrm>
              <a:custGeom>
                <a:avLst/>
                <a:gdLst>
                  <a:gd name="connsiteX0" fmla="*/ 0 w 146494"/>
                  <a:gd name="connsiteY0" fmla="*/ 73343 h 146685"/>
                  <a:gd name="connsiteX1" fmla="*/ 73247 w 146494"/>
                  <a:gd name="connsiteY1" fmla="*/ 0 h 146685"/>
                  <a:gd name="connsiteX2" fmla="*/ 146494 w 146494"/>
                  <a:gd name="connsiteY2" fmla="*/ 73343 h 146685"/>
                  <a:gd name="connsiteX3" fmla="*/ 73247 w 146494"/>
                  <a:gd name="connsiteY3" fmla="*/ 146685 h 146685"/>
                  <a:gd name="connsiteX4" fmla="*/ 0 w 146494"/>
                  <a:gd name="connsiteY4" fmla="*/ 73343 h 146685"/>
                  <a:gd name="connsiteX5" fmla="*/ 0 w 146494"/>
                  <a:gd name="connsiteY5" fmla="*/ 73343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94" h="146685">
                    <a:moveTo>
                      <a:pt x="0" y="73343"/>
                    </a:moveTo>
                    <a:cubicBezTo>
                      <a:pt x="0" y="32861"/>
                      <a:pt x="32766" y="0"/>
                      <a:pt x="73247" y="0"/>
                    </a:cubicBezTo>
                    <a:cubicBezTo>
                      <a:pt x="113729" y="0"/>
                      <a:pt x="146494" y="32861"/>
                      <a:pt x="146494" y="73343"/>
                    </a:cubicBezTo>
                    <a:cubicBezTo>
                      <a:pt x="146494" y="113824"/>
                      <a:pt x="113729" y="146685"/>
                      <a:pt x="73247" y="146685"/>
                    </a:cubicBezTo>
                    <a:cubicBezTo>
                      <a:pt x="32766" y="146685"/>
                      <a:pt x="0" y="113919"/>
                      <a:pt x="0" y="73343"/>
                    </a:cubicBezTo>
                    <a:lnTo>
                      <a:pt x="0" y="73343"/>
                    </a:lnTo>
                    <a:close/>
                  </a:path>
                </a:pathLst>
              </a:custGeom>
              <a:noFill/>
              <a:ln w="19050" cap="rnd">
                <a:solidFill>
                  <a:srgbClr val="FFFFFF"/>
                </a:solidFill>
                <a:prstDash val="solid"/>
                <a:round/>
              </a:ln>
            </p:spPr>
            <p:txBody>
              <a:bodyPr rtlCol="0" anchor="ctr"/>
              <a:lstStyle/>
              <a:p>
                <a:endParaRPr lang="en-US" dirty="0"/>
              </a:p>
            </p:txBody>
          </p:sp>
          <p:grpSp>
            <p:nvGrpSpPr>
              <p:cNvPr id="31" name="Graphic 4">
                <a:extLst>
                  <a:ext uri="{FF2B5EF4-FFF2-40B4-BE49-F238E27FC236}">
                    <a16:creationId xmlns:a16="http://schemas.microsoft.com/office/drawing/2014/main" id="{7E1E2A28-29A9-624C-D32C-A82D71A9A641}"/>
                  </a:ext>
                </a:extLst>
              </p:cNvPr>
              <p:cNvGrpSpPr/>
              <p:nvPr/>
            </p:nvGrpSpPr>
            <p:grpSpPr>
              <a:xfrm>
                <a:off x="5944742" y="1978151"/>
                <a:ext cx="594264" cy="472344"/>
                <a:chOff x="5944742" y="1978151"/>
                <a:chExt cx="594264" cy="472344"/>
              </a:xfrm>
              <a:noFill/>
            </p:grpSpPr>
            <p:sp>
              <p:nvSpPr>
                <p:cNvPr id="32" name="Freeform: Shape 66">
                  <a:extLst>
                    <a:ext uri="{FF2B5EF4-FFF2-40B4-BE49-F238E27FC236}">
                      <a16:creationId xmlns:a16="http://schemas.microsoft.com/office/drawing/2014/main" id="{405F497B-1A8A-7D79-D4A8-F06200DC26E8}"/>
                    </a:ext>
                  </a:extLst>
                </p:cNvPr>
                <p:cNvSpPr/>
                <p:nvPr/>
              </p:nvSpPr>
              <p:spPr>
                <a:xfrm>
                  <a:off x="5944742" y="2263234"/>
                  <a:ext cx="187261" cy="187261"/>
                </a:xfrm>
                <a:custGeom>
                  <a:avLst/>
                  <a:gdLst>
                    <a:gd name="connsiteX0" fmla="*/ 0 w 187261"/>
                    <a:gd name="connsiteY0" fmla="*/ 93631 h 187261"/>
                    <a:gd name="connsiteX1" fmla="*/ 93631 w 187261"/>
                    <a:gd name="connsiteY1" fmla="*/ 0 h 187261"/>
                    <a:gd name="connsiteX2" fmla="*/ 187262 w 187261"/>
                    <a:gd name="connsiteY2" fmla="*/ 93631 h 187261"/>
                    <a:gd name="connsiteX3" fmla="*/ 93631 w 187261"/>
                    <a:gd name="connsiteY3" fmla="*/ 187261 h 187261"/>
                    <a:gd name="connsiteX4" fmla="*/ 0 w 187261"/>
                    <a:gd name="connsiteY4" fmla="*/ 93631 h 187261"/>
                    <a:gd name="connsiteX5" fmla="*/ 0 w 187261"/>
                    <a:gd name="connsiteY5" fmla="*/ 93631 h 18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187261">
                      <a:moveTo>
                        <a:pt x="0" y="93631"/>
                      </a:moveTo>
                      <a:cubicBezTo>
                        <a:pt x="0" y="41910"/>
                        <a:pt x="41910" y="0"/>
                        <a:pt x="93631" y="0"/>
                      </a:cubicBezTo>
                      <a:cubicBezTo>
                        <a:pt x="145352" y="0"/>
                        <a:pt x="187262" y="41910"/>
                        <a:pt x="187262" y="93631"/>
                      </a:cubicBezTo>
                      <a:cubicBezTo>
                        <a:pt x="187262" y="145351"/>
                        <a:pt x="145352" y="187261"/>
                        <a:pt x="93631" y="187261"/>
                      </a:cubicBezTo>
                      <a:cubicBezTo>
                        <a:pt x="41910" y="187261"/>
                        <a:pt x="0" y="145351"/>
                        <a:pt x="0" y="93631"/>
                      </a:cubicBezTo>
                      <a:lnTo>
                        <a:pt x="0" y="93631"/>
                      </a:lnTo>
                      <a:close/>
                    </a:path>
                  </a:pathLst>
                </a:custGeom>
                <a:noFill/>
                <a:ln w="19050" cap="rnd">
                  <a:solidFill>
                    <a:srgbClr val="FFFFFF"/>
                  </a:solidFill>
                  <a:prstDash val="solid"/>
                  <a:round/>
                </a:ln>
              </p:spPr>
              <p:txBody>
                <a:bodyPr rtlCol="0" anchor="ctr"/>
                <a:lstStyle/>
                <a:p>
                  <a:endParaRPr lang="en-US" dirty="0"/>
                </a:p>
              </p:txBody>
            </p:sp>
            <p:grpSp>
              <p:nvGrpSpPr>
                <p:cNvPr id="33" name="Graphic 4">
                  <a:extLst>
                    <a:ext uri="{FF2B5EF4-FFF2-40B4-BE49-F238E27FC236}">
                      <a16:creationId xmlns:a16="http://schemas.microsoft.com/office/drawing/2014/main" id="{C2A1AF45-E4A7-6626-1981-AD635BD7319D}"/>
                    </a:ext>
                  </a:extLst>
                </p:cNvPr>
                <p:cNvGrpSpPr/>
                <p:nvPr/>
              </p:nvGrpSpPr>
              <p:grpSpPr>
                <a:xfrm>
                  <a:off x="5993606" y="1978151"/>
                  <a:ext cx="545401" cy="472344"/>
                  <a:chOff x="5993606" y="1978151"/>
                  <a:chExt cx="545401" cy="472344"/>
                </a:xfrm>
                <a:noFill/>
              </p:grpSpPr>
              <p:sp>
                <p:nvSpPr>
                  <p:cNvPr id="34" name="Freeform: Shape 68">
                    <a:extLst>
                      <a:ext uri="{FF2B5EF4-FFF2-40B4-BE49-F238E27FC236}">
                        <a16:creationId xmlns:a16="http://schemas.microsoft.com/office/drawing/2014/main" id="{8F9590A0-3C9C-6379-B6C7-A097744E9613}"/>
                      </a:ext>
                    </a:extLst>
                  </p:cNvPr>
                  <p:cNvSpPr/>
                  <p:nvPr/>
                </p:nvSpPr>
                <p:spPr>
                  <a:xfrm>
                    <a:off x="6164580" y="2132837"/>
                    <a:ext cx="138302" cy="138493"/>
                  </a:xfrm>
                  <a:custGeom>
                    <a:avLst/>
                    <a:gdLst>
                      <a:gd name="connsiteX0" fmla="*/ 0 w 138302"/>
                      <a:gd name="connsiteY0" fmla="*/ 69247 h 138493"/>
                      <a:gd name="connsiteX1" fmla="*/ 69151 w 138302"/>
                      <a:gd name="connsiteY1" fmla="*/ 0 h 138493"/>
                      <a:gd name="connsiteX2" fmla="*/ 138303 w 138302"/>
                      <a:gd name="connsiteY2" fmla="*/ 69247 h 138493"/>
                      <a:gd name="connsiteX3" fmla="*/ 69151 w 138302"/>
                      <a:gd name="connsiteY3" fmla="*/ 138494 h 138493"/>
                      <a:gd name="connsiteX4" fmla="*/ 0 w 138302"/>
                      <a:gd name="connsiteY4" fmla="*/ 69247 h 138493"/>
                      <a:gd name="connsiteX5" fmla="*/ 0 w 138302"/>
                      <a:gd name="connsiteY5" fmla="*/ 69247 h 13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138493">
                        <a:moveTo>
                          <a:pt x="0" y="69247"/>
                        </a:moveTo>
                        <a:cubicBezTo>
                          <a:pt x="0" y="31051"/>
                          <a:pt x="30956" y="0"/>
                          <a:pt x="69151" y="0"/>
                        </a:cubicBezTo>
                        <a:cubicBezTo>
                          <a:pt x="107347" y="0"/>
                          <a:pt x="138303" y="30956"/>
                          <a:pt x="138303" y="69247"/>
                        </a:cubicBezTo>
                        <a:cubicBezTo>
                          <a:pt x="138303" y="107442"/>
                          <a:pt x="107347" y="138494"/>
                          <a:pt x="69151" y="138494"/>
                        </a:cubicBezTo>
                        <a:cubicBezTo>
                          <a:pt x="30956" y="138494"/>
                          <a:pt x="0" y="107537"/>
                          <a:pt x="0" y="69247"/>
                        </a:cubicBezTo>
                        <a:lnTo>
                          <a:pt x="0" y="69247"/>
                        </a:lnTo>
                        <a:close/>
                      </a:path>
                    </a:pathLst>
                  </a:custGeom>
                  <a:noFill/>
                  <a:ln w="19050" cap="rnd">
                    <a:solidFill>
                      <a:srgbClr val="FFFFFF"/>
                    </a:solidFill>
                    <a:prstDash val="solid"/>
                    <a:round/>
                  </a:ln>
                </p:spPr>
                <p:txBody>
                  <a:bodyPr rtlCol="0" anchor="ctr"/>
                  <a:lstStyle/>
                  <a:p>
                    <a:endParaRPr lang="en-US" dirty="0"/>
                  </a:p>
                </p:txBody>
              </p:sp>
              <p:grpSp>
                <p:nvGrpSpPr>
                  <p:cNvPr id="35" name="Graphic 4">
                    <a:extLst>
                      <a:ext uri="{FF2B5EF4-FFF2-40B4-BE49-F238E27FC236}">
                        <a16:creationId xmlns:a16="http://schemas.microsoft.com/office/drawing/2014/main" id="{323FA06C-AF9A-E6EE-DA47-AAAF73773C7C}"/>
                      </a:ext>
                    </a:extLst>
                  </p:cNvPr>
                  <p:cNvGrpSpPr/>
                  <p:nvPr/>
                </p:nvGrpSpPr>
                <p:grpSpPr>
                  <a:xfrm>
                    <a:off x="5993606" y="1978151"/>
                    <a:ext cx="545401" cy="472344"/>
                    <a:chOff x="5993606" y="1978151"/>
                    <a:chExt cx="545401" cy="472344"/>
                  </a:xfrm>
                  <a:noFill/>
                </p:grpSpPr>
                <p:sp>
                  <p:nvSpPr>
                    <p:cNvPr id="36" name="Freeform: Shape 74">
                      <a:extLst>
                        <a:ext uri="{FF2B5EF4-FFF2-40B4-BE49-F238E27FC236}">
                          <a16:creationId xmlns:a16="http://schemas.microsoft.com/office/drawing/2014/main" id="{3821F313-70B1-6D43-93AD-3929A151A3DD}"/>
                        </a:ext>
                      </a:extLst>
                    </p:cNvPr>
                    <p:cNvSpPr/>
                    <p:nvPr/>
                  </p:nvSpPr>
                  <p:spPr>
                    <a:xfrm>
                      <a:off x="6392513" y="2189892"/>
                      <a:ext cx="146494" cy="146684"/>
                    </a:xfrm>
                    <a:custGeom>
                      <a:avLst/>
                      <a:gdLst>
                        <a:gd name="connsiteX0" fmla="*/ 0 w 146494"/>
                        <a:gd name="connsiteY0" fmla="*/ 73342 h 146684"/>
                        <a:gd name="connsiteX1" fmla="*/ 73247 w 146494"/>
                        <a:gd name="connsiteY1" fmla="*/ 0 h 146684"/>
                        <a:gd name="connsiteX2" fmla="*/ 146495 w 146494"/>
                        <a:gd name="connsiteY2" fmla="*/ 73342 h 146684"/>
                        <a:gd name="connsiteX3" fmla="*/ 73247 w 146494"/>
                        <a:gd name="connsiteY3" fmla="*/ 146685 h 146684"/>
                        <a:gd name="connsiteX4" fmla="*/ 0 w 146494"/>
                        <a:gd name="connsiteY4" fmla="*/ 73342 h 146684"/>
                        <a:gd name="connsiteX5" fmla="*/ 0 w 146494"/>
                        <a:gd name="connsiteY5" fmla="*/ 73342 h 14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94" h="146684">
                          <a:moveTo>
                            <a:pt x="0" y="73342"/>
                          </a:moveTo>
                          <a:cubicBezTo>
                            <a:pt x="0" y="32861"/>
                            <a:pt x="32766" y="0"/>
                            <a:pt x="73247" y="0"/>
                          </a:cubicBezTo>
                          <a:cubicBezTo>
                            <a:pt x="113729" y="0"/>
                            <a:pt x="146495" y="32861"/>
                            <a:pt x="146495" y="73342"/>
                          </a:cubicBezTo>
                          <a:cubicBezTo>
                            <a:pt x="146495" y="113824"/>
                            <a:pt x="113729" y="146685"/>
                            <a:pt x="73247" y="146685"/>
                          </a:cubicBezTo>
                          <a:cubicBezTo>
                            <a:pt x="32766" y="146685"/>
                            <a:pt x="0" y="113824"/>
                            <a:pt x="0" y="73342"/>
                          </a:cubicBezTo>
                          <a:lnTo>
                            <a:pt x="0" y="73342"/>
                          </a:lnTo>
                          <a:close/>
                        </a:path>
                      </a:pathLst>
                    </a:custGeom>
                    <a:noFill/>
                    <a:ln w="19050" cap="rnd">
                      <a:solidFill>
                        <a:srgbClr val="FFFFFF"/>
                      </a:solidFill>
                      <a:prstDash val="solid"/>
                      <a:round/>
                    </a:ln>
                  </p:spPr>
                  <p:txBody>
                    <a:bodyPr rtlCol="0" anchor="ctr"/>
                    <a:lstStyle/>
                    <a:p>
                      <a:endParaRPr lang="en-US" dirty="0"/>
                    </a:p>
                  </p:txBody>
                </p:sp>
                <p:grpSp>
                  <p:nvGrpSpPr>
                    <p:cNvPr id="37" name="Graphic 4">
                      <a:extLst>
                        <a:ext uri="{FF2B5EF4-FFF2-40B4-BE49-F238E27FC236}">
                          <a16:creationId xmlns:a16="http://schemas.microsoft.com/office/drawing/2014/main" id="{46C0CC89-0C40-4E5A-B6AD-6E224F184BF9}"/>
                        </a:ext>
                      </a:extLst>
                    </p:cNvPr>
                    <p:cNvGrpSpPr/>
                    <p:nvPr/>
                  </p:nvGrpSpPr>
                  <p:grpSpPr>
                    <a:xfrm>
                      <a:off x="5993606" y="1978151"/>
                      <a:ext cx="480250" cy="472344"/>
                      <a:chOff x="5993606" y="1978151"/>
                      <a:chExt cx="480250" cy="472344"/>
                    </a:xfrm>
                    <a:noFill/>
                  </p:grpSpPr>
                  <p:sp>
                    <p:nvSpPr>
                      <p:cNvPr id="38" name="Freeform: Shape 76">
                        <a:extLst>
                          <a:ext uri="{FF2B5EF4-FFF2-40B4-BE49-F238E27FC236}">
                            <a16:creationId xmlns:a16="http://schemas.microsoft.com/office/drawing/2014/main" id="{2AD2D946-FF8B-BD20-C2EB-367E7DEA658E}"/>
                          </a:ext>
                        </a:extLst>
                      </p:cNvPr>
                      <p:cNvSpPr/>
                      <p:nvPr/>
                    </p:nvSpPr>
                    <p:spPr>
                      <a:xfrm>
                        <a:off x="5993606" y="1978151"/>
                        <a:ext cx="162782" cy="293179"/>
                      </a:xfrm>
                      <a:custGeom>
                        <a:avLst/>
                        <a:gdLst>
                          <a:gd name="connsiteX0" fmla="*/ 6668 w 162782"/>
                          <a:gd name="connsiteY0" fmla="*/ 293180 h 293179"/>
                          <a:gd name="connsiteX1" fmla="*/ 0 w 162782"/>
                          <a:gd name="connsiteY1" fmla="*/ 233172 h 293179"/>
                          <a:gd name="connsiteX2" fmla="*/ 162782 w 162782"/>
                          <a:gd name="connsiteY2" fmla="*/ 0 h 293179"/>
                        </a:gdLst>
                        <a:ahLst/>
                        <a:cxnLst>
                          <a:cxn ang="0">
                            <a:pos x="connsiteX0" y="connsiteY0"/>
                          </a:cxn>
                          <a:cxn ang="0">
                            <a:pos x="connsiteX1" y="connsiteY1"/>
                          </a:cxn>
                          <a:cxn ang="0">
                            <a:pos x="connsiteX2" y="connsiteY2"/>
                          </a:cxn>
                        </a:cxnLst>
                        <a:rect l="l" t="t" r="r" b="b"/>
                        <a:pathLst>
                          <a:path w="162782" h="293179">
                            <a:moveTo>
                              <a:pt x="6668" y="293180"/>
                            </a:moveTo>
                            <a:cubicBezTo>
                              <a:pt x="2191" y="274701"/>
                              <a:pt x="0" y="253937"/>
                              <a:pt x="0" y="233172"/>
                            </a:cubicBezTo>
                            <a:cubicBezTo>
                              <a:pt x="0" y="124682"/>
                              <a:pt x="66865" y="32290"/>
                              <a:pt x="162782" y="0"/>
                            </a:cubicBezTo>
                          </a:path>
                        </a:pathLst>
                      </a:custGeom>
                      <a:noFill/>
                      <a:ln w="19050" cap="rnd">
                        <a:solidFill>
                          <a:srgbClr val="FFFFFF"/>
                        </a:solidFill>
                        <a:prstDash val="solid"/>
                        <a:round/>
                      </a:ln>
                    </p:spPr>
                    <p:txBody>
                      <a:bodyPr rtlCol="0" anchor="ctr"/>
                      <a:lstStyle/>
                      <a:p>
                        <a:endParaRPr lang="en-US" dirty="0"/>
                      </a:p>
                    </p:txBody>
                  </p:sp>
                  <p:grpSp>
                    <p:nvGrpSpPr>
                      <p:cNvPr id="39" name="Graphic 4">
                        <a:extLst>
                          <a:ext uri="{FF2B5EF4-FFF2-40B4-BE49-F238E27FC236}">
                            <a16:creationId xmlns:a16="http://schemas.microsoft.com/office/drawing/2014/main" id="{044E637E-38EF-8284-D27B-50A9DD3731B5}"/>
                          </a:ext>
                        </a:extLst>
                      </p:cNvPr>
                      <p:cNvGrpSpPr/>
                      <p:nvPr/>
                    </p:nvGrpSpPr>
                    <p:grpSpPr>
                      <a:xfrm>
                        <a:off x="6107525" y="1978151"/>
                        <a:ext cx="366331" cy="472344"/>
                        <a:chOff x="6107525" y="1978151"/>
                        <a:chExt cx="366331" cy="472344"/>
                      </a:xfrm>
                      <a:noFill/>
                    </p:grpSpPr>
                    <p:sp>
                      <p:nvSpPr>
                        <p:cNvPr id="40" name="Freeform: Shape 78">
                          <a:extLst>
                            <a:ext uri="{FF2B5EF4-FFF2-40B4-BE49-F238E27FC236}">
                              <a16:creationId xmlns:a16="http://schemas.microsoft.com/office/drawing/2014/main" id="{3BA870C3-9ED5-D65B-0E1F-8A65C4B3A19E}"/>
                            </a:ext>
                          </a:extLst>
                        </p:cNvPr>
                        <p:cNvSpPr/>
                        <p:nvPr/>
                      </p:nvSpPr>
                      <p:spPr>
                        <a:xfrm>
                          <a:off x="6107525" y="2336482"/>
                          <a:ext cx="333756" cy="114014"/>
                        </a:xfrm>
                        <a:custGeom>
                          <a:avLst/>
                          <a:gdLst>
                            <a:gd name="connsiteX0" fmla="*/ 333756 w 333756"/>
                            <a:gd name="connsiteY0" fmla="*/ 0 h 114014"/>
                            <a:gd name="connsiteX1" fmla="*/ 125730 w 333756"/>
                            <a:gd name="connsiteY1" fmla="*/ 114014 h 114014"/>
                            <a:gd name="connsiteX2" fmla="*/ 0 w 333756"/>
                            <a:gd name="connsiteY2" fmla="*/ 80486 h 114014"/>
                          </a:gdLst>
                          <a:ahLst/>
                          <a:cxnLst>
                            <a:cxn ang="0">
                              <a:pos x="connsiteX0" y="connsiteY0"/>
                            </a:cxn>
                            <a:cxn ang="0">
                              <a:pos x="connsiteX1" y="connsiteY1"/>
                            </a:cxn>
                            <a:cxn ang="0">
                              <a:pos x="connsiteX2" y="connsiteY2"/>
                            </a:cxn>
                          </a:cxnLst>
                          <a:rect l="l" t="t" r="r" b="b"/>
                          <a:pathLst>
                            <a:path w="333756" h="114014">
                              <a:moveTo>
                                <a:pt x="333756" y="0"/>
                              </a:moveTo>
                              <a:cubicBezTo>
                                <a:pt x="290322" y="69342"/>
                                <a:pt x="212598" y="114014"/>
                                <a:pt x="125730" y="114014"/>
                              </a:cubicBezTo>
                              <a:cubicBezTo>
                                <a:pt x="80010" y="114014"/>
                                <a:pt x="36576" y="102870"/>
                                <a:pt x="0" y="80486"/>
                              </a:cubicBezTo>
                            </a:path>
                          </a:pathLst>
                        </a:custGeom>
                        <a:noFill/>
                        <a:ln w="19050" cap="rnd">
                          <a:solidFill>
                            <a:srgbClr val="FFFFFF"/>
                          </a:solidFill>
                          <a:prstDash val="solid"/>
                          <a:round/>
                        </a:ln>
                      </p:spPr>
                      <p:txBody>
                        <a:bodyPr rtlCol="0" anchor="ctr"/>
                        <a:lstStyle/>
                        <a:p>
                          <a:endParaRPr lang="en-US" dirty="0"/>
                        </a:p>
                      </p:txBody>
                    </p:sp>
                    <p:sp>
                      <p:nvSpPr>
                        <p:cNvPr id="41" name="Freeform: Shape 79">
                          <a:extLst>
                            <a:ext uri="{FF2B5EF4-FFF2-40B4-BE49-F238E27FC236}">
                              <a16:creationId xmlns:a16="http://schemas.microsoft.com/office/drawing/2014/main" id="{C4138677-A43A-1574-8BCD-285140E31EDA}"/>
                            </a:ext>
                          </a:extLst>
                        </p:cNvPr>
                        <p:cNvSpPr/>
                        <p:nvPr/>
                      </p:nvSpPr>
                      <p:spPr>
                        <a:xfrm>
                          <a:off x="6311074" y="1978151"/>
                          <a:ext cx="162782" cy="211740"/>
                        </a:xfrm>
                        <a:custGeom>
                          <a:avLst/>
                          <a:gdLst>
                            <a:gd name="connsiteX0" fmla="*/ 0 w 162782"/>
                            <a:gd name="connsiteY0" fmla="*/ 0 h 211740"/>
                            <a:gd name="connsiteX1" fmla="*/ 162783 w 162782"/>
                            <a:gd name="connsiteY1" fmla="*/ 211741 h 211740"/>
                          </a:gdLst>
                          <a:ahLst/>
                          <a:cxnLst>
                            <a:cxn ang="0">
                              <a:pos x="connsiteX0" y="connsiteY0"/>
                            </a:cxn>
                            <a:cxn ang="0">
                              <a:pos x="connsiteX1" y="connsiteY1"/>
                            </a:cxn>
                          </a:cxnLst>
                          <a:rect l="l" t="t" r="r" b="b"/>
                          <a:pathLst>
                            <a:path w="162782" h="211740">
                              <a:moveTo>
                                <a:pt x="0" y="0"/>
                              </a:moveTo>
                              <a:cubicBezTo>
                                <a:pt x="89249" y="29909"/>
                                <a:pt x="156115" y="112776"/>
                                <a:pt x="162783" y="211741"/>
                              </a:cubicBezTo>
                            </a:path>
                          </a:pathLst>
                        </a:custGeom>
                        <a:noFill/>
                        <a:ln w="19050" cap="rnd">
                          <a:solidFill>
                            <a:srgbClr val="FFFFFF"/>
                          </a:solidFill>
                          <a:prstDash val="solid"/>
                          <a:round/>
                        </a:ln>
                      </p:spPr>
                      <p:txBody>
                        <a:bodyPr rtlCol="0" anchor="ctr"/>
                        <a:lstStyle/>
                        <a:p>
                          <a:endParaRPr lang="en-US" dirty="0"/>
                        </a:p>
                      </p:txBody>
                    </p:sp>
                  </p:grpSp>
                </p:grpSp>
              </p:grpSp>
            </p:grpSp>
          </p:grpSp>
        </p:grpSp>
      </p:grpSp>
      <p:grpSp>
        <p:nvGrpSpPr>
          <p:cNvPr id="42" name="Group 41">
            <a:extLst>
              <a:ext uri="{FF2B5EF4-FFF2-40B4-BE49-F238E27FC236}">
                <a16:creationId xmlns:a16="http://schemas.microsoft.com/office/drawing/2014/main" id="{25F91EBA-D27B-922C-2C81-CB86ADE186AC}"/>
              </a:ext>
            </a:extLst>
          </p:cNvPr>
          <p:cNvGrpSpPr>
            <a:grpSpLocks noChangeAspect="1"/>
          </p:cNvGrpSpPr>
          <p:nvPr/>
        </p:nvGrpSpPr>
        <p:grpSpPr>
          <a:xfrm>
            <a:off x="736622" y="4391944"/>
            <a:ext cx="373618" cy="376214"/>
            <a:chOff x="-1363067" y="1528568"/>
            <a:chExt cx="622293" cy="640080"/>
          </a:xfrm>
        </p:grpSpPr>
        <p:sp>
          <p:nvSpPr>
            <p:cNvPr id="43" name="Oval 42">
              <a:extLst>
                <a:ext uri="{FF2B5EF4-FFF2-40B4-BE49-F238E27FC236}">
                  <a16:creationId xmlns:a16="http://schemas.microsoft.com/office/drawing/2014/main" id="{D5BB0E97-4C38-8058-02E0-D7976CE34984}"/>
                </a:ext>
              </a:extLst>
            </p:cNvPr>
            <p:cNvSpPr>
              <a:spLocks noChangeAspect="1"/>
            </p:cNvSpPr>
            <p:nvPr/>
          </p:nvSpPr>
          <p:spPr>
            <a:xfrm>
              <a:off x="-1363067" y="1528568"/>
              <a:ext cx="622293" cy="6400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44" name="Graphic 4">
              <a:extLst>
                <a:ext uri="{FF2B5EF4-FFF2-40B4-BE49-F238E27FC236}">
                  <a16:creationId xmlns:a16="http://schemas.microsoft.com/office/drawing/2014/main" id="{AD99B166-82BF-25CE-6C2F-2AE5A76B4EB6}"/>
                </a:ext>
              </a:extLst>
            </p:cNvPr>
            <p:cNvGrpSpPr>
              <a:grpSpLocks noChangeAspect="1"/>
            </p:cNvGrpSpPr>
            <p:nvPr/>
          </p:nvGrpSpPr>
          <p:grpSpPr>
            <a:xfrm>
              <a:off x="-1326241" y="1676400"/>
              <a:ext cx="457200" cy="378459"/>
              <a:chOff x="4256436" y="638174"/>
              <a:chExt cx="668655" cy="553497"/>
            </a:xfrm>
            <a:noFill/>
          </p:grpSpPr>
          <p:sp>
            <p:nvSpPr>
              <p:cNvPr id="45" name="Freeform: Shape 83">
                <a:extLst>
                  <a:ext uri="{FF2B5EF4-FFF2-40B4-BE49-F238E27FC236}">
                    <a16:creationId xmlns:a16="http://schemas.microsoft.com/office/drawing/2014/main" id="{6396FA5C-E395-27F0-CC26-AC6627A56BCF}"/>
                  </a:ext>
                </a:extLst>
              </p:cNvPr>
              <p:cNvSpPr/>
              <p:nvPr/>
            </p:nvSpPr>
            <p:spPr>
              <a:xfrm>
                <a:off x="4503991" y="819911"/>
                <a:ext cx="173354" cy="173545"/>
              </a:xfrm>
              <a:custGeom>
                <a:avLst/>
                <a:gdLst>
                  <a:gd name="connsiteX0" fmla="*/ 0 w 173354"/>
                  <a:gd name="connsiteY0" fmla="*/ 86773 h 173545"/>
                  <a:gd name="connsiteX1" fmla="*/ 86678 w 173354"/>
                  <a:gd name="connsiteY1" fmla="*/ 0 h 173545"/>
                  <a:gd name="connsiteX2" fmla="*/ 173355 w 173354"/>
                  <a:gd name="connsiteY2" fmla="*/ 86773 h 173545"/>
                  <a:gd name="connsiteX3" fmla="*/ 86678 w 173354"/>
                  <a:gd name="connsiteY3" fmla="*/ 173546 h 173545"/>
                  <a:gd name="connsiteX4" fmla="*/ 0 w 173354"/>
                  <a:gd name="connsiteY4" fmla="*/ 86773 h 173545"/>
                  <a:gd name="connsiteX5" fmla="*/ 0 w 173354"/>
                  <a:gd name="connsiteY5" fmla="*/ 86773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54" h="173545">
                    <a:moveTo>
                      <a:pt x="0" y="86773"/>
                    </a:moveTo>
                    <a:cubicBezTo>
                      <a:pt x="0" y="38862"/>
                      <a:pt x="38767" y="0"/>
                      <a:pt x="86678" y="0"/>
                    </a:cubicBezTo>
                    <a:cubicBezTo>
                      <a:pt x="134588" y="0"/>
                      <a:pt x="173355" y="38862"/>
                      <a:pt x="173355" y="86773"/>
                    </a:cubicBezTo>
                    <a:cubicBezTo>
                      <a:pt x="173355" y="134684"/>
                      <a:pt x="134588" y="173546"/>
                      <a:pt x="86678" y="173546"/>
                    </a:cubicBezTo>
                    <a:cubicBezTo>
                      <a:pt x="38862" y="173450"/>
                      <a:pt x="0" y="134684"/>
                      <a:pt x="0" y="86773"/>
                    </a:cubicBezTo>
                    <a:lnTo>
                      <a:pt x="0" y="86773"/>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46" name="Graphic 4">
                <a:extLst>
                  <a:ext uri="{FF2B5EF4-FFF2-40B4-BE49-F238E27FC236}">
                    <a16:creationId xmlns:a16="http://schemas.microsoft.com/office/drawing/2014/main" id="{6EA8E8C6-682D-DCD8-9626-C767E9422D75}"/>
                  </a:ext>
                </a:extLst>
              </p:cNvPr>
              <p:cNvGrpSpPr/>
              <p:nvPr/>
            </p:nvGrpSpPr>
            <p:grpSpPr>
              <a:xfrm>
                <a:off x="4256436" y="638174"/>
                <a:ext cx="668655" cy="553497"/>
                <a:chOff x="4256436" y="638174"/>
                <a:chExt cx="668655" cy="553497"/>
              </a:xfrm>
              <a:noFill/>
            </p:grpSpPr>
            <p:sp>
              <p:nvSpPr>
                <p:cNvPr id="47" name="Freeform: Shape 85">
                  <a:extLst>
                    <a:ext uri="{FF2B5EF4-FFF2-40B4-BE49-F238E27FC236}">
                      <a16:creationId xmlns:a16="http://schemas.microsoft.com/office/drawing/2014/main" id="{8DA51666-BB9A-3971-F125-581C6DA77E1B}"/>
                    </a:ext>
                  </a:extLst>
                </p:cNvPr>
                <p:cNvSpPr/>
                <p:nvPr/>
              </p:nvSpPr>
              <p:spPr>
                <a:xfrm>
                  <a:off x="4256436" y="729043"/>
                  <a:ext cx="107251" cy="115633"/>
                </a:xfrm>
                <a:custGeom>
                  <a:avLst/>
                  <a:gdLst>
                    <a:gd name="connsiteX0" fmla="*/ 0 w 107251"/>
                    <a:gd name="connsiteY0" fmla="*/ 57817 h 115633"/>
                    <a:gd name="connsiteX1" fmla="*/ 53626 w 107251"/>
                    <a:gd name="connsiteY1" fmla="*/ 0 h 115633"/>
                    <a:gd name="connsiteX2" fmla="*/ 107252 w 107251"/>
                    <a:gd name="connsiteY2" fmla="*/ 57817 h 115633"/>
                    <a:gd name="connsiteX3" fmla="*/ 53626 w 107251"/>
                    <a:gd name="connsiteY3" fmla="*/ 115633 h 115633"/>
                    <a:gd name="connsiteX4" fmla="*/ 0 w 107251"/>
                    <a:gd name="connsiteY4" fmla="*/ 57817 h 115633"/>
                    <a:gd name="connsiteX5" fmla="*/ 0 w 107251"/>
                    <a:gd name="connsiteY5" fmla="*/ 57817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51" h="115633">
                      <a:moveTo>
                        <a:pt x="0" y="57817"/>
                      </a:moveTo>
                      <a:cubicBezTo>
                        <a:pt x="0" y="25908"/>
                        <a:pt x="24003" y="0"/>
                        <a:pt x="53626" y="0"/>
                      </a:cubicBezTo>
                      <a:cubicBezTo>
                        <a:pt x="83249" y="0"/>
                        <a:pt x="107252" y="25908"/>
                        <a:pt x="107252" y="57817"/>
                      </a:cubicBezTo>
                      <a:cubicBezTo>
                        <a:pt x="107252" y="89725"/>
                        <a:pt x="83249" y="115633"/>
                        <a:pt x="53626" y="115633"/>
                      </a:cubicBezTo>
                      <a:cubicBezTo>
                        <a:pt x="24003" y="115633"/>
                        <a:pt x="0" y="89821"/>
                        <a:pt x="0" y="57817"/>
                      </a:cubicBezTo>
                      <a:lnTo>
                        <a:pt x="0" y="57817"/>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48" name="Graphic 4">
                  <a:extLst>
                    <a:ext uri="{FF2B5EF4-FFF2-40B4-BE49-F238E27FC236}">
                      <a16:creationId xmlns:a16="http://schemas.microsoft.com/office/drawing/2014/main" id="{191D2247-623F-A39A-2609-A35B4CE23F2C}"/>
                    </a:ext>
                  </a:extLst>
                </p:cNvPr>
                <p:cNvGrpSpPr/>
                <p:nvPr/>
              </p:nvGrpSpPr>
              <p:grpSpPr>
                <a:xfrm>
                  <a:off x="4338923" y="638174"/>
                  <a:ext cx="586168" cy="553497"/>
                  <a:chOff x="4338923" y="638174"/>
                  <a:chExt cx="586168" cy="553497"/>
                </a:xfrm>
                <a:noFill/>
              </p:grpSpPr>
              <p:sp>
                <p:nvSpPr>
                  <p:cNvPr id="49" name="Freeform: Shape 87">
                    <a:extLst>
                      <a:ext uri="{FF2B5EF4-FFF2-40B4-BE49-F238E27FC236}">
                        <a16:creationId xmlns:a16="http://schemas.microsoft.com/office/drawing/2014/main" id="{5EAC4D61-9492-8140-AEF3-A81B4381355F}"/>
                      </a:ext>
                    </a:extLst>
                  </p:cNvPr>
                  <p:cNvSpPr/>
                  <p:nvPr/>
                </p:nvSpPr>
                <p:spPr>
                  <a:xfrm>
                    <a:off x="4495800" y="638174"/>
                    <a:ext cx="90868" cy="82677"/>
                  </a:xfrm>
                  <a:custGeom>
                    <a:avLst/>
                    <a:gdLst>
                      <a:gd name="connsiteX0" fmla="*/ 0 w 90868"/>
                      <a:gd name="connsiteY0" fmla="*/ 41338 h 82677"/>
                      <a:gd name="connsiteX1" fmla="*/ 45434 w 90868"/>
                      <a:gd name="connsiteY1" fmla="*/ 0 h 82677"/>
                      <a:gd name="connsiteX2" fmla="*/ 90868 w 90868"/>
                      <a:gd name="connsiteY2" fmla="*/ 41338 h 82677"/>
                      <a:gd name="connsiteX3" fmla="*/ 45434 w 90868"/>
                      <a:gd name="connsiteY3" fmla="*/ 82677 h 82677"/>
                      <a:gd name="connsiteX4" fmla="*/ 0 w 90868"/>
                      <a:gd name="connsiteY4" fmla="*/ 41338 h 82677"/>
                      <a:gd name="connsiteX5" fmla="*/ 0 w 90868"/>
                      <a:gd name="connsiteY5" fmla="*/ 41338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68" h="82677">
                        <a:moveTo>
                          <a:pt x="0" y="41338"/>
                        </a:moveTo>
                        <a:cubicBezTo>
                          <a:pt x="0" y="18574"/>
                          <a:pt x="20288" y="0"/>
                          <a:pt x="45434" y="0"/>
                        </a:cubicBezTo>
                        <a:cubicBezTo>
                          <a:pt x="70485" y="0"/>
                          <a:pt x="90868" y="18479"/>
                          <a:pt x="90868" y="41338"/>
                        </a:cubicBezTo>
                        <a:cubicBezTo>
                          <a:pt x="90868" y="64198"/>
                          <a:pt x="70580" y="82677"/>
                          <a:pt x="45434" y="82677"/>
                        </a:cubicBezTo>
                        <a:cubicBezTo>
                          <a:pt x="20288" y="82677"/>
                          <a:pt x="0" y="64198"/>
                          <a:pt x="0" y="41338"/>
                        </a:cubicBezTo>
                        <a:lnTo>
                          <a:pt x="0" y="41338"/>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0" name="Graphic 4">
                    <a:extLst>
                      <a:ext uri="{FF2B5EF4-FFF2-40B4-BE49-F238E27FC236}">
                        <a16:creationId xmlns:a16="http://schemas.microsoft.com/office/drawing/2014/main" id="{7DA19CAE-7730-C12A-9E96-ACE84CED0EC7}"/>
                      </a:ext>
                    </a:extLst>
                  </p:cNvPr>
                  <p:cNvGrpSpPr/>
                  <p:nvPr/>
                </p:nvGrpSpPr>
                <p:grpSpPr>
                  <a:xfrm>
                    <a:off x="4338923" y="646461"/>
                    <a:ext cx="586168" cy="545210"/>
                    <a:chOff x="4338923" y="646461"/>
                    <a:chExt cx="586168" cy="545210"/>
                  </a:xfrm>
                  <a:noFill/>
                </p:grpSpPr>
                <p:sp>
                  <p:nvSpPr>
                    <p:cNvPr id="51" name="Freeform: Shape 89">
                      <a:extLst>
                        <a:ext uri="{FF2B5EF4-FFF2-40B4-BE49-F238E27FC236}">
                          <a16:creationId xmlns:a16="http://schemas.microsoft.com/office/drawing/2014/main" id="{97E75DAD-491D-1175-BE0B-8E1595729114}"/>
                        </a:ext>
                      </a:extLst>
                    </p:cNvPr>
                    <p:cNvSpPr/>
                    <p:nvPr/>
                  </p:nvSpPr>
                  <p:spPr>
                    <a:xfrm>
                      <a:off x="4545329" y="1108995"/>
                      <a:ext cx="82486" cy="82677"/>
                    </a:xfrm>
                    <a:custGeom>
                      <a:avLst/>
                      <a:gdLst>
                        <a:gd name="connsiteX0" fmla="*/ 0 w 82486"/>
                        <a:gd name="connsiteY0" fmla="*/ 41338 h 82677"/>
                        <a:gd name="connsiteX1" fmla="*/ 41243 w 82486"/>
                        <a:gd name="connsiteY1" fmla="*/ 0 h 82677"/>
                        <a:gd name="connsiteX2" fmla="*/ 82487 w 82486"/>
                        <a:gd name="connsiteY2" fmla="*/ 41338 h 82677"/>
                        <a:gd name="connsiteX3" fmla="*/ 41243 w 82486"/>
                        <a:gd name="connsiteY3" fmla="*/ 82677 h 82677"/>
                        <a:gd name="connsiteX4" fmla="*/ 0 w 82486"/>
                        <a:gd name="connsiteY4" fmla="*/ 41338 h 82677"/>
                        <a:gd name="connsiteX5" fmla="*/ 0 w 82486"/>
                        <a:gd name="connsiteY5" fmla="*/ 41338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86" h="82677">
                          <a:moveTo>
                            <a:pt x="0" y="41338"/>
                          </a:moveTo>
                          <a:cubicBezTo>
                            <a:pt x="0" y="18574"/>
                            <a:pt x="18479" y="0"/>
                            <a:pt x="41243" y="0"/>
                          </a:cubicBezTo>
                          <a:cubicBezTo>
                            <a:pt x="64008" y="0"/>
                            <a:pt x="82487" y="18479"/>
                            <a:pt x="82487" y="41338"/>
                          </a:cubicBezTo>
                          <a:cubicBezTo>
                            <a:pt x="82487" y="64103"/>
                            <a:pt x="64008" y="82677"/>
                            <a:pt x="41243" y="82677"/>
                          </a:cubicBezTo>
                          <a:cubicBezTo>
                            <a:pt x="18479" y="82677"/>
                            <a:pt x="0" y="64103"/>
                            <a:pt x="0" y="41338"/>
                          </a:cubicBezTo>
                          <a:lnTo>
                            <a:pt x="0" y="41338"/>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2" name="Graphic 4">
                      <a:extLst>
                        <a:ext uri="{FF2B5EF4-FFF2-40B4-BE49-F238E27FC236}">
                          <a16:creationId xmlns:a16="http://schemas.microsoft.com/office/drawing/2014/main" id="{A17E1214-3CC5-3E70-0506-09D0A382ABBD}"/>
                        </a:ext>
                      </a:extLst>
                    </p:cNvPr>
                    <p:cNvGrpSpPr/>
                    <p:nvPr/>
                  </p:nvGrpSpPr>
                  <p:grpSpPr>
                    <a:xfrm>
                      <a:off x="4338923" y="646461"/>
                      <a:ext cx="586168" cy="512159"/>
                      <a:chOff x="4338923" y="646461"/>
                      <a:chExt cx="586168" cy="512159"/>
                    </a:xfrm>
                    <a:noFill/>
                  </p:grpSpPr>
                  <p:sp>
                    <p:nvSpPr>
                      <p:cNvPr id="53" name="Freeform: Shape 91">
                        <a:extLst>
                          <a:ext uri="{FF2B5EF4-FFF2-40B4-BE49-F238E27FC236}">
                            <a16:creationId xmlns:a16="http://schemas.microsoft.com/office/drawing/2014/main" id="{743664FA-A54C-54BD-820A-6D6A3B39383B}"/>
                          </a:ext>
                        </a:extLst>
                      </p:cNvPr>
                      <p:cNvSpPr/>
                      <p:nvPr/>
                    </p:nvSpPr>
                    <p:spPr>
                      <a:xfrm>
                        <a:off x="4809458" y="646461"/>
                        <a:ext cx="115633" cy="115633"/>
                      </a:xfrm>
                      <a:custGeom>
                        <a:avLst/>
                        <a:gdLst>
                          <a:gd name="connsiteX0" fmla="*/ 0 w 115633"/>
                          <a:gd name="connsiteY0" fmla="*/ 57817 h 115633"/>
                          <a:gd name="connsiteX1" fmla="*/ 57817 w 115633"/>
                          <a:gd name="connsiteY1" fmla="*/ 0 h 115633"/>
                          <a:gd name="connsiteX2" fmla="*/ 115634 w 115633"/>
                          <a:gd name="connsiteY2" fmla="*/ 57817 h 115633"/>
                          <a:gd name="connsiteX3" fmla="*/ 57817 w 115633"/>
                          <a:gd name="connsiteY3" fmla="*/ 115633 h 115633"/>
                          <a:gd name="connsiteX4" fmla="*/ 0 w 115633"/>
                          <a:gd name="connsiteY4" fmla="*/ 57817 h 115633"/>
                          <a:gd name="connsiteX5" fmla="*/ 0 w 115633"/>
                          <a:gd name="connsiteY5" fmla="*/ 57817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33" h="115633">
                            <a:moveTo>
                              <a:pt x="0" y="57817"/>
                            </a:moveTo>
                            <a:cubicBezTo>
                              <a:pt x="0" y="25908"/>
                              <a:pt x="25908" y="0"/>
                              <a:pt x="57817" y="0"/>
                            </a:cubicBezTo>
                            <a:cubicBezTo>
                              <a:pt x="89726" y="0"/>
                              <a:pt x="115634" y="25908"/>
                              <a:pt x="115634" y="57817"/>
                            </a:cubicBezTo>
                            <a:cubicBezTo>
                              <a:pt x="115634" y="89725"/>
                              <a:pt x="89726" y="115633"/>
                              <a:pt x="57817" y="115633"/>
                            </a:cubicBezTo>
                            <a:cubicBezTo>
                              <a:pt x="25813" y="115633"/>
                              <a:pt x="0" y="89725"/>
                              <a:pt x="0" y="57817"/>
                            </a:cubicBezTo>
                            <a:lnTo>
                              <a:pt x="0" y="57817"/>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4" name="Graphic 4">
                        <a:extLst>
                          <a:ext uri="{FF2B5EF4-FFF2-40B4-BE49-F238E27FC236}">
                            <a16:creationId xmlns:a16="http://schemas.microsoft.com/office/drawing/2014/main" id="{2CE0210D-26CE-8F26-1F8F-B01C4BDE7FD2}"/>
                          </a:ext>
                        </a:extLst>
                      </p:cNvPr>
                      <p:cNvGrpSpPr/>
                      <p:nvPr/>
                    </p:nvGrpSpPr>
                    <p:grpSpPr>
                      <a:xfrm>
                        <a:off x="4338923" y="720851"/>
                        <a:ext cx="553021" cy="437768"/>
                        <a:chOff x="4338923" y="720851"/>
                        <a:chExt cx="553021" cy="437768"/>
                      </a:xfrm>
                      <a:noFill/>
                    </p:grpSpPr>
                    <p:sp>
                      <p:nvSpPr>
                        <p:cNvPr id="55" name="Freeform: Shape 93">
                          <a:extLst>
                            <a:ext uri="{FF2B5EF4-FFF2-40B4-BE49-F238E27FC236}">
                              <a16:creationId xmlns:a16="http://schemas.microsoft.com/office/drawing/2014/main" id="{0373855C-C94F-A40D-A02C-A6B7328505BF}"/>
                            </a:ext>
                          </a:extLst>
                        </p:cNvPr>
                        <p:cNvSpPr/>
                        <p:nvPr/>
                      </p:nvSpPr>
                      <p:spPr>
                        <a:xfrm>
                          <a:off x="4338923" y="1026413"/>
                          <a:ext cx="74295" cy="74295"/>
                        </a:xfrm>
                        <a:custGeom>
                          <a:avLst/>
                          <a:gdLst>
                            <a:gd name="connsiteX0" fmla="*/ 0 w 74295"/>
                            <a:gd name="connsiteY0" fmla="*/ 37148 h 74295"/>
                            <a:gd name="connsiteX1" fmla="*/ 37147 w 74295"/>
                            <a:gd name="connsiteY1" fmla="*/ 0 h 74295"/>
                            <a:gd name="connsiteX2" fmla="*/ 74295 w 74295"/>
                            <a:gd name="connsiteY2" fmla="*/ 37148 h 74295"/>
                            <a:gd name="connsiteX3" fmla="*/ 37147 w 74295"/>
                            <a:gd name="connsiteY3" fmla="*/ 74295 h 74295"/>
                            <a:gd name="connsiteX4" fmla="*/ 0 w 74295"/>
                            <a:gd name="connsiteY4" fmla="*/ 37148 h 74295"/>
                            <a:gd name="connsiteX5" fmla="*/ 0 w 74295"/>
                            <a:gd name="connsiteY5" fmla="*/ 37148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5" h="74295">
                              <a:moveTo>
                                <a:pt x="0" y="37148"/>
                              </a:moveTo>
                              <a:cubicBezTo>
                                <a:pt x="0" y="16573"/>
                                <a:pt x="16669" y="0"/>
                                <a:pt x="37147" y="0"/>
                              </a:cubicBezTo>
                              <a:cubicBezTo>
                                <a:pt x="57626" y="0"/>
                                <a:pt x="74295" y="16669"/>
                                <a:pt x="74295" y="37148"/>
                              </a:cubicBezTo>
                              <a:cubicBezTo>
                                <a:pt x="74295" y="57721"/>
                                <a:pt x="57626" y="74295"/>
                                <a:pt x="37147" y="74295"/>
                              </a:cubicBezTo>
                              <a:cubicBezTo>
                                <a:pt x="16669" y="74390"/>
                                <a:pt x="0" y="57721"/>
                                <a:pt x="0" y="37148"/>
                              </a:cubicBezTo>
                              <a:lnTo>
                                <a:pt x="0" y="37148"/>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6" name="Graphic 4">
                          <a:extLst>
                            <a:ext uri="{FF2B5EF4-FFF2-40B4-BE49-F238E27FC236}">
                              <a16:creationId xmlns:a16="http://schemas.microsoft.com/office/drawing/2014/main" id="{ABBFD3C3-2C1B-E3E6-06CA-062C9050900D}"/>
                            </a:ext>
                          </a:extLst>
                        </p:cNvPr>
                        <p:cNvGrpSpPr/>
                        <p:nvPr/>
                      </p:nvGrpSpPr>
                      <p:grpSpPr>
                        <a:xfrm>
                          <a:off x="4363688" y="720851"/>
                          <a:ext cx="528256" cy="437768"/>
                          <a:chOff x="4363688" y="720851"/>
                          <a:chExt cx="528256" cy="437768"/>
                        </a:xfrm>
                        <a:noFill/>
                      </p:grpSpPr>
                      <p:sp>
                        <p:nvSpPr>
                          <p:cNvPr id="57" name="Freeform: Shape 95">
                            <a:extLst>
                              <a:ext uri="{FF2B5EF4-FFF2-40B4-BE49-F238E27FC236}">
                                <a16:creationId xmlns:a16="http://schemas.microsoft.com/office/drawing/2014/main" id="{E2D6B4BD-77F4-2B8F-E455-3CC8EE7F24A1}"/>
                              </a:ext>
                            </a:extLst>
                          </p:cNvPr>
                          <p:cNvSpPr/>
                          <p:nvPr/>
                        </p:nvSpPr>
                        <p:spPr>
                          <a:xfrm>
                            <a:off x="4792884" y="1051178"/>
                            <a:ext cx="99059" cy="107441"/>
                          </a:xfrm>
                          <a:custGeom>
                            <a:avLst/>
                            <a:gdLst>
                              <a:gd name="connsiteX0" fmla="*/ 0 w 99059"/>
                              <a:gd name="connsiteY0" fmla="*/ 53721 h 107441"/>
                              <a:gd name="connsiteX1" fmla="*/ 49530 w 99059"/>
                              <a:gd name="connsiteY1" fmla="*/ 0 h 107441"/>
                              <a:gd name="connsiteX2" fmla="*/ 99060 w 99059"/>
                              <a:gd name="connsiteY2" fmla="*/ 53721 h 107441"/>
                              <a:gd name="connsiteX3" fmla="*/ 49530 w 99059"/>
                              <a:gd name="connsiteY3" fmla="*/ 107442 h 107441"/>
                              <a:gd name="connsiteX4" fmla="*/ 0 w 99059"/>
                              <a:gd name="connsiteY4" fmla="*/ 53721 h 107441"/>
                              <a:gd name="connsiteX5" fmla="*/ 0 w 99059"/>
                              <a:gd name="connsiteY5" fmla="*/ 53721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59" h="107441">
                                <a:moveTo>
                                  <a:pt x="0" y="53721"/>
                                </a:moveTo>
                                <a:cubicBezTo>
                                  <a:pt x="0" y="24098"/>
                                  <a:pt x="22193" y="0"/>
                                  <a:pt x="49530" y="0"/>
                                </a:cubicBezTo>
                                <a:cubicBezTo>
                                  <a:pt x="76867" y="0"/>
                                  <a:pt x="99060" y="24003"/>
                                  <a:pt x="99060" y="53721"/>
                                </a:cubicBezTo>
                                <a:cubicBezTo>
                                  <a:pt x="99060" y="83344"/>
                                  <a:pt x="76867" y="107442"/>
                                  <a:pt x="49530" y="107442"/>
                                </a:cubicBezTo>
                                <a:cubicBezTo>
                                  <a:pt x="22193" y="107442"/>
                                  <a:pt x="0" y="83344"/>
                                  <a:pt x="0" y="53721"/>
                                </a:cubicBezTo>
                                <a:lnTo>
                                  <a:pt x="0" y="53721"/>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58" name="Graphic 4">
                            <a:extLst>
                              <a:ext uri="{FF2B5EF4-FFF2-40B4-BE49-F238E27FC236}">
                                <a16:creationId xmlns:a16="http://schemas.microsoft.com/office/drawing/2014/main" id="{D92DFB00-7739-E598-B122-6E40E5B7F4A1}"/>
                              </a:ext>
                            </a:extLst>
                          </p:cNvPr>
                          <p:cNvGrpSpPr/>
                          <p:nvPr/>
                        </p:nvGrpSpPr>
                        <p:grpSpPr>
                          <a:xfrm>
                            <a:off x="4363688" y="720851"/>
                            <a:ext cx="453961" cy="379952"/>
                            <a:chOff x="4363688" y="720851"/>
                            <a:chExt cx="453961" cy="379952"/>
                          </a:xfrm>
                        </p:grpSpPr>
                        <p:sp>
                          <p:nvSpPr>
                            <p:cNvPr id="59" name="Freeform: Shape 97">
                              <a:extLst>
                                <a:ext uri="{FF2B5EF4-FFF2-40B4-BE49-F238E27FC236}">
                                  <a16:creationId xmlns:a16="http://schemas.microsoft.com/office/drawing/2014/main" id="{0148D5A0-ACA2-CB19-1A93-F7EF12F1F61E}"/>
                                </a:ext>
                              </a:extLst>
                            </p:cNvPr>
                            <p:cNvSpPr/>
                            <p:nvPr/>
                          </p:nvSpPr>
                          <p:spPr>
                            <a:xfrm>
                              <a:off x="4660868" y="737329"/>
                              <a:ext cx="156781" cy="115633"/>
                            </a:xfrm>
                            <a:custGeom>
                              <a:avLst/>
                              <a:gdLst>
                                <a:gd name="connsiteX0" fmla="*/ 0 w 156781"/>
                                <a:gd name="connsiteY0" fmla="*/ 115634 h 115633"/>
                                <a:gd name="connsiteX1" fmla="*/ 156781 w 156781"/>
                                <a:gd name="connsiteY1" fmla="*/ 0 h 115633"/>
                              </a:gdLst>
                              <a:ahLst/>
                              <a:cxnLst>
                                <a:cxn ang="0">
                                  <a:pos x="connsiteX0" y="connsiteY0"/>
                                </a:cxn>
                                <a:cxn ang="0">
                                  <a:pos x="connsiteX1" y="connsiteY1"/>
                                </a:cxn>
                              </a:cxnLst>
                              <a:rect l="l" t="t" r="r" b="b"/>
                              <a:pathLst>
                                <a:path w="156781" h="115633">
                                  <a:moveTo>
                                    <a:pt x="0" y="115634"/>
                                  </a:moveTo>
                                  <a:lnTo>
                                    <a:pt x="156781" y="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0" name="Graphic 4">
                              <a:extLst>
                                <a:ext uri="{FF2B5EF4-FFF2-40B4-BE49-F238E27FC236}">
                                  <a16:creationId xmlns:a16="http://schemas.microsoft.com/office/drawing/2014/main" id="{BD0ED3CB-3FC4-B263-8C04-F6E531A9114F}"/>
                                </a:ext>
                              </a:extLst>
                            </p:cNvPr>
                            <p:cNvGrpSpPr/>
                            <p:nvPr/>
                          </p:nvGrpSpPr>
                          <p:grpSpPr>
                            <a:xfrm>
                              <a:off x="4363688" y="720851"/>
                              <a:ext cx="437483" cy="379952"/>
                              <a:chOff x="4363688" y="720851"/>
                              <a:chExt cx="437483" cy="379952"/>
                            </a:xfrm>
                          </p:grpSpPr>
                          <p:sp>
                            <p:nvSpPr>
                              <p:cNvPr id="61" name="Freeform: Shape 99">
                                <a:extLst>
                                  <a:ext uri="{FF2B5EF4-FFF2-40B4-BE49-F238E27FC236}">
                                    <a16:creationId xmlns:a16="http://schemas.microsoft.com/office/drawing/2014/main" id="{3E169977-F00E-4D47-7DE4-EB0BDC24B39C}"/>
                                  </a:ext>
                                </a:extLst>
                              </p:cNvPr>
                              <p:cNvSpPr/>
                              <p:nvPr/>
                            </p:nvSpPr>
                            <p:spPr>
                              <a:xfrm>
                                <a:off x="4656391" y="963262"/>
                                <a:ext cx="144779" cy="112680"/>
                              </a:xfrm>
                              <a:custGeom>
                                <a:avLst/>
                                <a:gdLst>
                                  <a:gd name="connsiteX0" fmla="*/ 144780 w 144779"/>
                                  <a:gd name="connsiteY0" fmla="*/ 112681 h 112680"/>
                                  <a:gd name="connsiteX1" fmla="*/ 0 w 144779"/>
                                  <a:gd name="connsiteY1" fmla="*/ 0 h 112680"/>
                                </a:gdLst>
                                <a:ahLst/>
                                <a:cxnLst>
                                  <a:cxn ang="0">
                                    <a:pos x="connsiteX0" y="connsiteY0"/>
                                  </a:cxn>
                                  <a:cxn ang="0">
                                    <a:pos x="connsiteX1" y="connsiteY1"/>
                                  </a:cxn>
                                </a:cxnLst>
                                <a:rect l="l" t="t" r="r" b="b"/>
                                <a:pathLst>
                                  <a:path w="144779" h="112680">
                                    <a:moveTo>
                                      <a:pt x="144780" y="112681"/>
                                    </a:moveTo>
                                    <a:lnTo>
                                      <a:pt x="0" y="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2" name="Graphic 4">
                                <a:extLst>
                                  <a:ext uri="{FF2B5EF4-FFF2-40B4-BE49-F238E27FC236}">
                                    <a16:creationId xmlns:a16="http://schemas.microsoft.com/office/drawing/2014/main" id="{DD544413-815F-A5F9-A0AF-9A2320952189}"/>
                                  </a:ext>
                                </a:extLst>
                              </p:cNvPr>
                              <p:cNvGrpSpPr/>
                              <p:nvPr/>
                            </p:nvGrpSpPr>
                            <p:grpSpPr>
                              <a:xfrm>
                                <a:off x="4363688" y="720851"/>
                                <a:ext cx="231171" cy="379952"/>
                                <a:chOff x="4363688" y="720851"/>
                                <a:chExt cx="231171" cy="379952"/>
                              </a:xfrm>
                            </p:grpSpPr>
                            <p:sp>
                              <p:nvSpPr>
                                <p:cNvPr id="63" name="Freeform: Shape 101">
                                  <a:extLst>
                                    <a:ext uri="{FF2B5EF4-FFF2-40B4-BE49-F238E27FC236}">
                                      <a16:creationId xmlns:a16="http://schemas.microsoft.com/office/drawing/2014/main" id="{9AD67B24-30B8-C800-89B2-D1C816CFC23F}"/>
                                    </a:ext>
                                  </a:extLst>
                                </p:cNvPr>
                                <p:cNvSpPr/>
                                <p:nvPr/>
                              </p:nvSpPr>
                              <p:spPr>
                                <a:xfrm>
                                  <a:off x="4363688" y="803433"/>
                                  <a:ext cx="148589" cy="66103"/>
                                </a:xfrm>
                                <a:custGeom>
                                  <a:avLst/>
                                  <a:gdLst>
                                    <a:gd name="connsiteX0" fmla="*/ 148590 w 148589"/>
                                    <a:gd name="connsiteY0" fmla="*/ 66104 h 66103"/>
                                    <a:gd name="connsiteX1" fmla="*/ 0 w 148589"/>
                                    <a:gd name="connsiteY1" fmla="*/ 0 h 66103"/>
                                  </a:gdLst>
                                  <a:ahLst/>
                                  <a:cxnLst>
                                    <a:cxn ang="0">
                                      <a:pos x="connsiteX0" y="connsiteY0"/>
                                    </a:cxn>
                                    <a:cxn ang="0">
                                      <a:pos x="connsiteX1" y="connsiteY1"/>
                                    </a:cxn>
                                  </a:cxnLst>
                                  <a:rect l="l" t="t" r="r" b="b"/>
                                  <a:pathLst>
                                    <a:path w="148589" h="66103">
                                      <a:moveTo>
                                        <a:pt x="148590" y="66104"/>
                                      </a:moveTo>
                                      <a:lnTo>
                                        <a:pt x="0" y="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4" name="Graphic 4">
                                  <a:extLst>
                                    <a:ext uri="{FF2B5EF4-FFF2-40B4-BE49-F238E27FC236}">
                                      <a16:creationId xmlns:a16="http://schemas.microsoft.com/office/drawing/2014/main" id="{E57DADDA-479A-4D9F-9D36-C93D3C53B181}"/>
                                    </a:ext>
                                  </a:extLst>
                                </p:cNvPr>
                                <p:cNvGrpSpPr/>
                                <p:nvPr/>
                              </p:nvGrpSpPr>
                              <p:grpSpPr>
                                <a:xfrm>
                                  <a:off x="4413218" y="720851"/>
                                  <a:ext cx="181641" cy="379952"/>
                                  <a:chOff x="4413218" y="720851"/>
                                  <a:chExt cx="181641" cy="379952"/>
                                </a:xfrm>
                              </p:grpSpPr>
                              <p:sp>
                                <p:nvSpPr>
                                  <p:cNvPr id="65" name="Freeform: Shape 103">
                                    <a:extLst>
                                      <a:ext uri="{FF2B5EF4-FFF2-40B4-BE49-F238E27FC236}">
                                        <a16:creationId xmlns:a16="http://schemas.microsoft.com/office/drawing/2014/main" id="{7908EF28-0F21-4B3E-6EEA-9E9DA760AC7C}"/>
                                      </a:ext>
                                    </a:extLst>
                                  </p:cNvPr>
                                  <p:cNvSpPr/>
                                  <p:nvPr/>
                                </p:nvSpPr>
                                <p:spPr>
                                  <a:xfrm>
                                    <a:off x="4413218" y="970978"/>
                                    <a:ext cx="119348" cy="63722"/>
                                  </a:xfrm>
                                  <a:custGeom>
                                    <a:avLst/>
                                    <a:gdLst>
                                      <a:gd name="connsiteX0" fmla="*/ 119348 w 119348"/>
                                      <a:gd name="connsiteY0" fmla="*/ 0 h 63722"/>
                                      <a:gd name="connsiteX1" fmla="*/ 0 w 119348"/>
                                      <a:gd name="connsiteY1" fmla="*/ 63722 h 63722"/>
                                    </a:gdLst>
                                    <a:ahLst/>
                                    <a:cxnLst>
                                      <a:cxn ang="0">
                                        <a:pos x="connsiteX0" y="connsiteY0"/>
                                      </a:cxn>
                                      <a:cxn ang="0">
                                        <a:pos x="connsiteX1" y="connsiteY1"/>
                                      </a:cxn>
                                    </a:cxnLst>
                                    <a:rect l="l" t="t" r="r" b="b"/>
                                    <a:pathLst>
                                      <a:path w="119348" h="63722">
                                        <a:moveTo>
                                          <a:pt x="119348" y="0"/>
                                        </a:moveTo>
                                        <a:lnTo>
                                          <a:pt x="0" y="63722"/>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66" name="Graphic 4">
                                    <a:extLst>
                                      <a:ext uri="{FF2B5EF4-FFF2-40B4-BE49-F238E27FC236}">
                                        <a16:creationId xmlns:a16="http://schemas.microsoft.com/office/drawing/2014/main" id="{39B6C0EE-431C-15D7-01BA-ED20C0C8EE01}"/>
                                      </a:ext>
                                    </a:extLst>
                                  </p:cNvPr>
                                  <p:cNvGrpSpPr/>
                                  <p:nvPr/>
                                </p:nvGrpSpPr>
                                <p:grpSpPr>
                                  <a:xfrm>
                                    <a:off x="4553521" y="720851"/>
                                    <a:ext cx="41338" cy="379952"/>
                                    <a:chOff x="4553521" y="720851"/>
                                    <a:chExt cx="41338" cy="379952"/>
                                  </a:xfrm>
                                </p:grpSpPr>
                                <p:sp>
                                  <p:nvSpPr>
                                    <p:cNvPr id="67" name="Freeform: Shape 105">
                                      <a:extLst>
                                        <a:ext uri="{FF2B5EF4-FFF2-40B4-BE49-F238E27FC236}">
                                          <a16:creationId xmlns:a16="http://schemas.microsoft.com/office/drawing/2014/main" id="{D8575B67-22D3-CD97-3B26-BFAD7CC02285}"/>
                                        </a:ext>
                                      </a:extLst>
                                    </p:cNvPr>
                                    <p:cNvSpPr/>
                                    <p:nvPr/>
                                  </p:nvSpPr>
                                  <p:spPr>
                                    <a:xfrm>
                                      <a:off x="4586573" y="993361"/>
                                      <a:ext cx="8286" cy="107441"/>
                                    </a:xfrm>
                                    <a:custGeom>
                                      <a:avLst/>
                                      <a:gdLst>
                                        <a:gd name="connsiteX0" fmla="*/ 8287 w 8286"/>
                                        <a:gd name="connsiteY0" fmla="*/ 0 h 107441"/>
                                        <a:gd name="connsiteX1" fmla="*/ 0 w 8286"/>
                                        <a:gd name="connsiteY1" fmla="*/ 107442 h 107441"/>
                                      </a:gdLst>
                                      <a:ahLst/>
                                      <a:cxnLst>
                                        <a:cxn ang="0">
                                          <a:pos x="connsiteX0" y="connsiteY0"/>
                                        </a:cxn>
                                        <a:cxn ang="0">
                                          <a:pos x="connsiteX1" y="connsiteY1"/>
                                        </a:cxn>
                                      </a:cxnLst>
                                      <a:rect l="l" t="t" r="r" b="b"/>
                                      <a:pathLst>
                                        <a:path w="8286" h="107441">
                                          <a:moveTo>
                                            <a:pt x="8287" y="0"/>
                                          </a:moveTo>
                                          <a:lnTo>
                                            <a:pt x="0" y="107442"/>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68" name="Freeform: Shape 106">
                                      <a:extLst>
                                        <a:ext uri="{FF2B5EF4-FFF2-40B4-BE49-F238E27FC236}">
                                          <a16:creationId xmlns:a16="http://schemas.microsoft.com/office/drawing/2014/main" id="{C64A6FCF-BC02-0ED6-3D13-DE9AA6BB8CC6}"/>
                                        </a:ext>
                                      </a:extLst>
                                    </p:cNvPr>
                                    <p:cNvSpPr/>
                                    <p:nvPr/>
                                  </p:nvSpPr>
                                  <p:spPr>
                                    <a:xfrm>
                                      <a:off x="4553521" y="720851"/>
                                      <a:ext cx="33051" cy="99059"/>
                                    </a:xfrm>
                                    <a:custGeom>
                                      <a:avLst/>
                                      <a:gdLst>
                                        <a:gd name="connsiteX0" fmla="*/ 0 w 33051"/>
                                        <a:gd name="connsiteY0" fmla="*/ 0 h 99059"/>
                                        <a:gd name="connsiteX1" fmla="*/ 33052 w 33051"/>
                                        <a:gd name="connsiteY1" fmla="*/ 99060 h 99059"/>
                                      </a:gdLst>
                                      <a:ahLst/>
                                      <a:cxnLst>
                                        <a:cxn ang="0">
                                          <a:pos x="connsiteX0" y="connsiteY0"/>
                                        </a:cxn>
                                        <a:cxn ang="0">
                                          <a:pos x="connsiteX1" y="connsiteY1"/>
                                        </a:cxn>
                                      </a:cxnLst>
                                      <a:rect l="l" t="t" r="r" b="b"/>
                                      <a:pathLst>
                                        <a:path w="33051" h="99059">
                                          <a:moveTo>
                                            <a:pt x="0" y="0"/>
                                          </a:moveTo>
                                          <a:lnTo>
                                            <a:pt x="33052" y="99060"/>
                                          </a:ln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grpSp>
                          </p:grpSp>
                        </p:grpSp>
                      </p:grpSp>
                    </p:grpSp>
                  </p:grpSp>
                </p:grpSp>
              </p:grpSp>
            </p:grpSp>
          </p:grpSp>
        </p:grpSp>
      </p:grpSp>
      <p:grpSp>
        <p:nvGrpSpPr>
          <p:cNvPr id="69" name="Group 68">
            <a:extLst>
              <a:ext uri="{FF2B5EF4-FFF2-40B4-BE49-F238E27FC236}">
                <a16:creationId xmlns:a16="http://schemas.microsoft.com/office/drawing/2014/main" id="{53957F35-6F46-78A4-19FF-C8C2C25BCFCC}"/>
              </a:ext>
            </a:extLst>
          </p:cNvPr>
          <p:cNvGrpSpPr>
            <a:grpSpLocks noChangeAspect="1"/>
          </p:cNvGrpSpPr>
          <p:nvPr/>
        </p:nvGrpSpPr>
        <p:grpSpPr>
          <a:xfrm>
            <a:off x="737924" y="5884135"/>
            <a:ext cx="373618" cy="376214"/>
            <a:chOff x="-1363067" y="3598226"/>
            <a:chExt cx="622293" cy="640080"/>
          </a:xfrm>
        </p:grpSpPr>
        <p:sp>
          <p:nvSpPr>
            <p:cNvPr id="70" name="Oval 69">
              <a:extLst>
                <a:ext uri="{FF2B5EF4-FFF2-40B4-BE49-F238E27FC236}">
                  <a16:creationId xmlns:a16="http://schemas.microsoft.com/office/drawing/2014/main" id="{F03A0601-60E8-4FCC-698F-184575BA6EA5}"/>
                </a:ext>
              </a:extLst>
            </p:cNvPr>
            <p:cNvSpPr>
              <a:spLocks noChangeAspect="1"/>
            </p:cNvSpPr>
            <p:nvPr/>
          </p:nvSpPr>
          <p:spPr>
            <a:xfrm>
              <a:off x="-1363067" y="3598226"/>
              <a:ext cx="622293" cy="6400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nvGrpSpPr>
            <p:cNvPr id="71" name="Graphic 4">
              <a:extLst>
                <a:ext uri="{FF2B5EF4-FFF2-40B4-BE49-F238E27FC236}">
                  <a16:creationId xmlns:a16="http://schemas.microsoft.com/office/drawing/2014/main" id="{D050F8C0-E44A-FF0B-E70F-E73A0DFC021E}"/>
                </a:ext>
              </a:extLst>
            </p:cNvPr>
            <p:cNvGrpSpPr>
              <a:grpSpLocks noChangeAspect="1"/>
            </p:cNvGrpSpPr>
            <p:nvPr/>
          </p:nvGrpSpPr>
          <p:grpSpPr>
            <a:xfrm>
              <a:off x="-1300771" y="3769338"/>
              <a:ext cx="456928" cy="274320"/>
              <a:chOff x="2559652" y="4608956"/>
              <a:chExt cx="666369" cy="349186"/>
            </a:xfrm>
            <a:noFill/>
          </p:grpSpPr>
          <p:sp>
            <p:nvSpPr>
              <p:cNvPr id="72" name="Freeform: Shape 110">
                <a:extLst>
                  <a:ext uri="{FF2B5EF4-FFF2-40B4-BE49-F238E27FC236}">
                    <a16:creationId xmlns:a16="http://schemas.microsoft.com/office/drawing/2014/main" id="{5A8759A5-F8C0-E5C8-3766-E67449008DF4}"/>
                  </a:ext>
                </a:extLst>
              </p:cNvPr>
              <p:cNvSpPr/>
              <p:nvPr/>
            </p:nvSpPr>
            <p:spPr>
              <a:xfrm>
                <a:off x="2829400" y="4672393"/>
                <a:ext cx="126872" cy="127063"/>
              </a:xfrm>
              <a:custGeom>
                <a:avLst/>
                <a:gdLst>
                  <a:gd name="connsiteX0" fmla="*/ 0 w 126872"/>
                  <a:gd name="connsiteY0" fmla="*/ 63532 h 127063"/>
                  <a:gd name="connsiteX1" fmla="*/ 63437 w 126872"/>
                  <a:gd name="connsiteY1" fmla="*/ 0 h 127063"/>
                  <a:gd name="connsiteX2" fmla="*/ 126873 w 126872"/>
                  <a:gd name="connsiteY2" fmla="*/ 63532 h 127063"/>
                  <a:gd name="connsiteX3" fmla="*/ 63437 w 126872"/>
                  <a:gd name="connsiteY3" fmla="*/ 127063 h 127063"/>
                  <a:gd name="connsiteX4" fmla="*/ 0 w 126872"/>
                  <a:gd name="connsiteY4" fmla="*/ 63532 h 127063"/>
                  <a:gd name="connsiteX5" fmla="*/ 0 w 126872"/>
                  <a:gd name="connsiteY5" fmla="*/ 6353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872" h="127063">
                    <a:moveTo>
                      <a:pt x="0" y="63532"/>
                    </a:moveTo>
                    <a:cubicBezTo>
                      <a:pt x="0" y="28480"/>
                      <a:pt x="28384" y="0"/>
                      <a:pt x="63437" y="0"/>
                    </a:cubicBezTo>
                    <a:cubicBezTo>
                      <a:pt x="98489" y="0"/>
                      <a:pt x="126873" y="28384"/>
                      <a:pt x="126873" y="63532"/>
                    </a:cubicBezTo>
                    <a:cubicBezTo>
                      <a:pt x="126873" y="98584"/>
                      <a:pt x="98489" y="127063"/>
                      <a:pt x="63437" y="127063"/>
                    </a:cubicBezTo>
                    <a:cubicBezTo>
                      <a:pt x="28384" y="127063"/>
                      <a:pt x="0" y="98584"/>
                      <a:pt x="0" y="63532"/>
                    </a:cubicBezTo>
                    <a:lnTo>
                      <a:pt x="0" y="63532"/>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3" name="Freeform: Shape 111">
                <a:extLst>
                  <a:ext uri="{FF2B5EF4-FFF2-40B4-BE49-F238E27FC236}">
                    <a16:creationId xmlns:a16="http://schemas.microsoft.com/office/drawing/2014/main" id="{3EAE82FA-1F08-4443-A2E9-531B722A4DBE}"/>
                  </a:ext>
                </a:extLst>
              </p:cNvPr>
              <p:cNvSpPr/>
              <p:nvPr/>
            </p:nvSpPr>
            <p:spPr>
              <a:xfrm>
                <a:off x="2559652" y="4767738"/>
                <a:ext cx="253841" cy="134874"/>
              </a:xfrm>
              <a:custGeom>
                <a:avLst/>
                <a:gdLst>
                  <a:gd name="connsiteX0" fmla="*/ 253841 w 253841"/>
                  <a:gd name="connsiteY0" fmla="*/ 71342 h 134874"/>
                  <a:gd name="connsiteX1" fmla="*/ 134684 w 253841"/>
                  <a:gd name="connsiteY1" fmla="*/ 0 h 134874"/>
                  <a:gd name="connsiteX2" fmla="*/ 0 w 253841"/>
                  <a:gd name="connsiteY2" fmla="*/ 134874 h 134874"/>
                </a:gdLst>
                <a:ahLst/>
                <a:cxnLst>
                  <a:cxn ang="0">
                    <a:pos x="connsiteX0" y="connsiteY0"/>
                  </a:cxn>
                  <a:cxn ang="0">
                    <a:pos x="connsiteX1" y="connsiteY1"/>
                  </a:cxn>
                  <a:cxn ang="0">
                    <a:pos x="connsiteX2" y="connsiteY2"/>
                  </a:cxn>
                </a:cxnLst>
                <a:rect l="l" t="t" r="r" b="b"/>
                <a:pathLst>
                  <a:path w="253841" h="134874">
                    <a:moveTo>
                      <a:pt x="253841" y="71342"/>
                    </a:moveTo>
                    <a:cubicBezTo>
                      <a:pt x="230505" y="28575"/>
                      <a:pt x="186500" y="0"/>
                      <a:pt x="134684" y="0"/>
                    </a:cubicBezTo>
                    <a:cubicBezTo>
                      <a:pt x="60865" y="0"/>
                      <a:pt x="0" y="60960"/>
                      <a:pt x="0" y="134874"/>
                    </a:cubicBez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4" name="Freeform: Shape 112">
                <a:extLst>
                  <a:ext uri="{FF2B5EF4-FFF2-40B4-BE49-F238E27FC236}">
                    <a16:creationId xmlns:a16="http://schemas.microsoft.com/office/drawing/2014/main" id="{748E144A-5D4C-68C3-DDC1-FB20528174EC}"/>
                  </a:ext>
                </a:extLst>
              </p:cNvPr>
              <p:cNvSpPr/>
              <p:nvPr/>
            </p:nvSpPr>
            <p:spPr>
              <a:xfrm>
                <a:off x="2757963" y="4823269"/>
                <a:ext cx="269748" cy="134873"/>
              </a:xfrm>
              <a:custGeom>
                <a:avLst/>
                <a:gdLst>
                  <a:gd name="connsiteX0" fmla="*/ 0 w 269748"/>
                  <a:gd name="connsiteY0" fmla="*/ 134874 h 134873"/>
                  <a:gd name="connsiteX1" fmla="*/ 0 w 269748"/>
                  <a:gd name="connsiteY1" fmla="*/ 134874 h 134873"/>
                  <a:gd name="connsiteX2" fmla="*/ 134874 w 269748"/>
                  <a:gd name="connsiteY2" fmla="*/ 0 h 134873"/>
                  <a:gd name="connsiteX3" fmla="*/ 269748 w 269748"/>
                  <a:gd name="connsiteY3" fmla="*/ 134874 h 134873"/>
                </a:gdLst>
                <a:ahLst/>
                <a:cxnLst>
                  <a:cxn ang="0">
                    <a:pos x="connsiteX0" y="connsiteY0"/>
                  </a:cxn>
                  <a:cxn ang="0">
                    <a:pos x="connsiteX1" y="connsiteY1"/>
                  </a:cxn>
                  <a:cxn ang="0">
                    <a:pos x="connsiteX2" y="connsiteY2"/>
                  </a:cxn>
                  <a:cxn ang="0">
                    <a:pos x="connsiteX3" y="connsiteY3"/>
                  </a:cxn>
                </a:cxnLst>
                <a:rect l="l" t="t" r="r" b="b"/>
                <a:pathLst>
                  <a:path w="269748" h="134873">
                    <a:moveTo>
                      <a:pt x="0" y="134874"/>
                    </a:moveTo>
                    <a:lnTo>
                      <a:pt x="0" y="134874"/>
                    </a:lnTo>
                    <a:cubicBezTo>
                      <a:pt x="0" y="59627"/>
                      <a:pt x="59627" y="0"/>
                      <a:pt x="134874" y="0"/>
                    </a:cubicBezTo>
                    <a:cubicBezTo>
                      <a:pt x="210122" y="0"/>
                      <a:pt x="269748" y="59722"/>
                      <a:pt x="269748" y="134874"/>
                    </a:cubicBez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5" name="Freeform: Shape 113">
                <a:extLst>
                  <a:ext uri="{FF2B5EF4-FFF2-40B4-BE49-F238E27FC236}">
                    <a16:creationId xmlns:a16="http://schemas.microsoft.com/office/drawing/2014/main" id="{C41DFCAB-FE65-6B0F-FD3E-DF0CABBF76A7}"/>
                  </a:ext>
                </a:extLst>
              </p:cNvPr>
              <p:cNvSpPr/>
              <p:nvPr/>
            </p:nvSpPr>
            <p:spPr>
              <a:xfrm>
                <a:off x="2972180" y="4767738"/>
                <a:ext cx="253841" cy="134874"/>
              </a:xfrm>
              <a:custGeom>
                <a:avLst/>
                <a:gdLst>
                  <a:gd name="connsiteX0" fmla="*/ 0 w 253841"/>
                  <a:gd name="connsiteY0" fmla="*/ 71342 h 134874"/>
                  <a:gd name="connsiteX1" fmla="*/ 119158 w 253841"/>
                  <a:gd name="connsiteY1" fmla="*/ 0 h 134874"/>
                  <a:gd name="connsiteX2" fmla="*/ 253841 w 253841"/>
                  <a:gd name="connsiteY2" fmla="*/ 134874 h 134874"/>
                </a:gdLst>
                <a:ahLst/>
                <a:cxnLst>
                  <a:cxn ang="0">
                    <a:pos x="connsiteX0" y="connsiteY0"/>
                  </a:cxn>
                  <a:cxn ang="0">
                    <a:pos x="connsiteX1" y="connsiteY1"/>
                  </a:cxn>
                  <a:cxn ang="0">
                    <a:pos x="connsiteX2" y="connsiteY2"/>
                  </a:cxn>
                </a:cxnLst>
                <a:rect l="l" t="t" r="r" b="b"/>
                <a:pathLst>
                  <a:path w="253841" h="134874">
                    <a:moveTo>
                      <a:pt x="0" y="71342"/>
                    </a:moveTo>
                    <a:cubicBezTo>
                      <a:pt x="23336" y="28575"/>
                      <a:pt x="67342" y="0"/>
                      <a:pt x="119158" y="0"/>
                    </a:cubicBezTo>
                    <a:cubicBezTo>
                      <a:pt x="192977" y="0"/>
                      <a:pt x="253841" y="60960"/>
                      <a:pt x="253841" y="134874"/>
                    </a:cubicBezTo>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6" name="Freeform: Shape 114">
                <a:extLst>
                  <a:ext uri="{FF2B5EF4-FFF2-40B4-BE49-F238E27FC236}">
                    <a16:creationId xmlns:a16="http://schemas.microsoft.com/office/drawing/2014/main" id="{FFD04AD9-5FCD-47B9-9812-2A5A0E683309}"/>
                  </a:ext>
                </a:extLst>
              </p:cNvPr>
              <p:cNvSpPr/>
              <p:nvPr/>
            </p:nvSpPr>
            <p:spPr>
              <a:xfrm>
                <a:off x="3027711" y="4608956"/>
                <a:ext cx="126872" cy="127063"/>
              </a:xfrm>
              <a:custGeom>
                <a:avLst/>
                <a:gdLst>
                  <a:gd name="connsiteX0" fmla="*/ 0 w 126872"/>
                  <a:gd name="connsiteY0" fmla="*/ 63532 h 127063"/>
                  <a:gd name="connsiteX1" fmla="*/ 63436 w 126872"/>
                  <a:gd name="connsiteY1" fmla="*/ 0 h 127063"/>
                  <a:gd name="connsiteX2" fmla="*/ 126873 w 126872"/>
                  <a:gd name="connsiteY2" fmla="*/ 63532 h 127063"/>
                  <a:gd name="connsiteX3" fmla="*/ 63436 w 126872"/>
                  <a:gd name="connsiteY3" fmla="*/ 127063 h 127063"/>
                  <a:gd name="connsiteX4" fmla="*/ 0 w 126872"/>
                  <a:gd name="connsiteY4" fmla="*/ 63532 h 127063"/>
                  <a:gd name="connsiteX5" fmla="*/ 0 w 126872"/>
                  <a:gd name="connsiteY5" fmla="*/ 6353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872" h="127063">
                    <a:moveTo>
                      <a:pt x="0" y="63532"/>
                    </a:moveTo>
                    <a:cubicBezTo>
                      <a:pt x="0" y="28480"/>
                      <a:pt x="28384" y="0"/>
                      <a:pt x="63436" y="0"/>
                    </a:cubicBezTo>
                    <a:cubicBezTo>
                      <a:pt x="98488" y="0"/>
                      <a:pt x="126873" y="28384"/>
                      <a:pt x="126873" y="63532"/>
                    </a:cubicBezTo>
                    <a:cubicBezTo>
                      <a:pt x="126873" y="98584"/>
                      <a:pt x="98488" y="127063"/>
                      <a:pt x="63436" y="127063"/>
                    </a:cubicBezTo>
                    <a:cubicBezTo>
                      <a:pt x="28384" y="127063"/>
                      <a:pt x="0" y="98584"/>
                      <a:pt x="0" y="63532"/>
                    </a:cubicBezTo>
                    <a:lnTo>
                      <a:pt x="0" y="63532"/>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sp>
            <p:nvSpPr>
              <p:cNvPr id="77" name="Freeform: Shape 115">
                <a:extLst>
                  <a:ext uri="{FF2B5EF4-FFF2-40B4-BE49-F238E27FC236}">
                    <a16:creationId xmlns:a16="http://schemas.microsoft.com/office/drawing/2014/main" id="{728D573D-0F80-782C-4E94-A9CD5BE84454}"/>
                  </a:ext>
                </a:extLst>
              </p:cNvPr>
              <p:cNvSpPr/>
              <p:nvPr/>
            </p:nvSpPr>
            <p:spPr>
              <a:xfrm>
                <a:off x="2623184" y="4608956"/>
                <a:ext cx="134874" cy="127063"/>
              </a:xfrm>
              <a:custGeom>
                <a:avLst/>
                <a:gdLst>
                  <a:gd name="connsiteX0" fmla="*/ 0 w 134874"/>
                  <a:gd name="connsiteY0" fmla="*/ 63532 h 127063"/>
                  <a:gd name="connsiteX1" fmla="*/ 67437 w 134874"/>
                  <a:gd name="connsiteY1" fmla="*/ 0 h 127063"/>
                  <a:gd name="connsiteX2" fmla="*/ 134874 w 134874"/>
                  <a:gd name="connsiteY2" fmla="*/ 63532 h 127063"/>
                  <a:gd name="connsiteX3" fmla="*/ 67437 w 134874"/>
                  <a:gd name="connsiteY3" fmla="*/ 127063 h 127063"/>
                  <a:gd name="connsiteX4" fmla="*/ 0 w 134874"/>
                  <a:gd name="connsiteY4" fmla="*/ 63532 h 127063"/>
                  <a:gd name="connsiteX5" fmla="*/ 0 w 134874"/>
                  <a:gd name="connsiteY5" fmla="*/ 6353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74" h="127063">
                    <a:moveTo>
                      <a:pt x="0" y="63532"/>
                    </a:moveTo>
                    <a:cubicBezTo>
                      <a:pt x="0" y="28480"/>
                      <a:pt x="30194" y="0"/>
                      <a:pt x="67437" y="0"/>
                    </a:cubicBezTo>
                    <a:cubicBezTo>
                      <a:pt x="104680" y="0"/>
                      <a:pt x="134874" y="28384"/>
                      <a:pt x="134874" y="63532"/>
                    </a:cubicBezTo>
                    <a:cubicBezTo>
                      <a:pt x="134874" y="98584"/>
                      <a:pt x="104680" y="127063"/>
                      <a:pt x="67437" y="127063"/>
                    </a:cubicBezTo>
                    <a:cubicBezTo>
                      <a:pt x="30194" y="127063"/>
                      <a:pt x="0" y="98584"/>
                      <a:pt x="0" y="63532"/>
                    </a:cubicBezTo>
                    <a:lnTo>
                      <a:pt x="0" y="63532"/>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grpSp>
      </p:grpSp>
      <p:grpSp>
        <p:nvGrpSpPr>
          <p:cNvPr id="78" name="Group 77">
            <a:extLst>
              <a:ext uri="{FF2B5EF4-FFF2-40B4-BE49-F238E27FC236}">
                <a16:creationId xmlns:a16="http://schemas.microsoft.com/office/drawing/2014/main" id="{415A677F-775C-7FE2-764B-8C16647A0201}"/>
              </a:ext>
            </a:extLst>
          </p:cNvPr>
          <p:cNvGrpSpPr/>
          <p:nvPr/>
        </p:nvGrpSpPr>
        <p:grpSpPr>
          <a:xfrm>
            <a:off x="736622" y="7958874"/>
            <a:ext cx="373618" cy="376214"/>
            <a:chOff x="335278" y="5605272"/>
            <a:chExt cx="622293" cy="640080"/>
          </a:xfrm>
        </p:grpSpPr>
        <p:sp>
          <p:nvSpPr>
            <p:cNvPr id="79" name="Oval 78">
              <a:extLst>
                <a:ext uri="{FF2B5EF4-FFF2-40B4-BE49-F238E27FC236}">
                  <a16:creationId xmlns:a16="http://schemas.microsoft.com/office/drawing/2014/main" id="{6CA5FF6D-8102-E08A-7342-33DB6ACBFB71}"/>
                </a:ext>
              </a:extLst>
            </p:cNvPr>
            <p:cNvSpPr>
              <a:spLocks noChangeAspect="1"/>
            </p:cNvSpPr>
            <p:nvPr/>
          </p:nvSpPr>
          <p:spPr>
            <a:xfrm>
              <a:off x="335278" y="5605272"/>
              <a:ext cx="622293" cy="64008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grpSp>
          <p:nvGrpSpPr>
            <p:cNvPr id="80" name="Graphic 4">
              <a:extLst>
                <a:ext uri="{FF2B5EF4-FFF2-40B4-BE49-F238E27FC236}">
                  <a16:creationId xmlns:a16="http://schemas.microsoft.com/office/drawing/2014/main" id="{37810576-0051-1652-128B-4E4E18ABDE1F}"/>
                </a:ext>
              </a:extLst>
            </p:cNvPr>
            <p:cNvGrpSpPr>
              <a:grpSpLocks noChangeAspect="1"/>
            </p:cNvGrpSpPr>
            <p:nvPr/>
          </p:nvGrpSpPr>
          <p:grpSpPr>
            <a:xfrm>
              <a:off x="512899" y="5755870"/>
              <a:ext cx="274320" cy="355559"/>
              <a:chOff x="6000038" y="5934114"/>
              <a:chExt cx="393647" cy="510224"/>
            </a:xfrm>
            <a:noFill/>
          </p:grpSpPr>
          <p:sp>
            <p:nvSpPr>
              <p:cNvPr id="81" name="Freeform: Shape 121">
                <a:extLst>
                  <a:ext uri="{FF2B5EF4-FFF2-40B4-BE49-F238E27FC236}">
                    <a16:creationId xmlns:a16="http://schemas.microsoft.com/office/drawing/2014/main" id="{B6D71E42-3130-2FA7-C644-3AF920373557}"/>
                  </a:ext>
                </a:extLst>
              </p:cNvPr>
              <p:cNvSpPr/>
              <p:nvPr/>
            </p:nvSpPr>
            <p:spPr>
              <a:xfrm>
                <a:off x="6000038" y="6159963"/>
                <a:ext cx="393647" cy="284374"/>
              </a:xfrm>
              <a:custGeom>
                <a:avLst/>
                <a:gdLst>
                  <a:gd name="connsiteX0" fmla="*/ 317763 w 393647"/>
                  <a:gd name="connsiteY0" fmla="*/ 0 h 284374"/>
                  <a:gd name="connsiteX1" fmla="*/ 283236 w 393647"/>
                  <a:gd name="connsiteY1" fmla="*/ 0 h 284374"/>
                  <a:gd name="connsiteX2" fmla="*/ 200334 w 393647"/>
                  <a:gd name="connsiteY2" fmla="*/ 142188 h 284374"/>
                  <a:gd name="connsiteX3" fmla="*/ 117430 w 393647"/>
                  <a:gd name="connsiteY3" fmla="*/ 0 h 284374"/>
                  <a:gd name="connsiteX4" fmla="*/ 82903 w 393647"/>
                  <a:gd name="connsiteY4" fmla="*/ 0 h 284374"/>
                  <a:gd name="connsiteX5" fmla="*/ 0 w 393647"/>
                  <a:gd name="connsiteY5" fmla="*/ 74461 h 284374"/>
                  <a:gd name="connsiteX6" fmla="*/ 0 w 393647"/>
                  <a:gd name="connsiteY6" fmla="*/ 284375 h 284374"/>
                  <a:gd name="connsiteX7" fmla="*/ 393647 w 393647"/>
                  <a:gd name="connsiteY7" fmla="*/ 284375 h 284374"/>
                  <a:gd name="connsiteX8" fmla="*/ 393647 w 393647"/>
                  <a:gd name="connsiteY8" fmla="*/ 74461 h 284374"/>
                  <a:gd name="connsiteX9" fmla="*/ 317763 w 393647"/>
                  <a:gd name="connsiteY9" fmla="*/ 0 h 284374"/>
                  <a:gd name="connsiteX10" fmla="*/ 317763 w 393647"/>
                  <a:gd name="connsiteY10" fmla="*/ 0 h 28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647" h="284374">
                    <a:moveTo>
                      <a:pt x="317763" y="0"/>
                    </a:moveTo>
                    <a:cubicBezTo>
                      <a:pt x="283236" y="0"/>
                      <a:pt x="283236" y="0"/>
                      <a:pt x="283236" y="0"/>
                    </a:cubicBezTo>
                    <a:cubicBezTo>
                      <a:pt x="200334" y="142188"/>
                      <a:pt x="200334" y="142188"/>
                      <a:pt x="200334" y="142188"/>
                    </a:cubicBezTo>
                    <a:cubicBezTo>
                      <a:pt x="117430" y="0"/>
                      <a:pt x="117430" y="0"/>
                      <a:pt x="117430" y="0"/>
                    </a:cubicBezTo>
                    <a:cubicBezTo>
                      <a:pt x="82903" y="0"/>
                      <a:pt x="82903" y="0"/>
                      <a:pt x="82903" y="0"/>
                    </a:cubicBezTo>
                    <a:cubicBezTo>
                      <a:pt x="34527" y="0"/>
                      <a:pt x="0" y="33863"/>
                      <a:pt x="0" y="74461"/>
                    </a:cubicBezTo>
                    <a:cubicBezTo>
                      <a:pt x="0" y="284375"/>
                      <a:pt x="0" y="284375"/>
                      <a:pt x="0" y="284375"/>
                    </a:cubicBezTo>
                    <a:cubicBezTo>
                      <a:pt x="393647" y="284375"/>
                      <a:pt x="393647" y="284375"/>
                      <a:pt x="393647" y="284375"/>
                    </a:cubicBezTo>
                    <a:cubicBezTo>
                      <a:pt x="393647" y="74461"/>
                      <a:pt x="393647" y="74461"/>
                      <a:pt x="393647" y="74461"/>
                    </a:cubicBezTo>
                    <a:cubicBezTo>
                      <a:pt x="393742" y="33863"/>
                      <a:pt x="359215" y="0"/>
                      <a:pt x="317763" y="0"/>
                    </a:cubicBezTo>
                    <a:lnTo>
                      <a:pt x="317763" y="0"/>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sp>
            <p:nvSpPr>
              <p:cNvPr id="82" name="Freeform: Shape 122">
                <a:extLst>
                  <a:ext uri="{FF2B5EF4-FFF2-40B4-BE49-F238E27FC236}">
                    <a16:creationId xmlns:a16="http://schemas.microsoft.com/office/drawing/2014/main" id="{447F817C-4D79-A669-5ED4-2E3205C61473}"/>
                  </a:ext>
                </a:extLst>
              </p:cNvPr>
              <p:cNvSpPr/>
              <p:nvPr/>
            </p:nvSpPr>
            <p:spPr>
              <a:xfrm>
                <a:off x="6083890" y="5934114"/>
                <a:ext cx="226133" cy="217407"/>
              </a:xfrm>
              <a:custGeom>
                <a:avLst/>
                <a:gdLst>
                  <a:gd name="connsiteX0" fmla="*/ 0 w 226133"/>
                  <a:gd name="connsiteY0" fmla="*/ 108704 h 217407"/>
                  <a:gd name="connsiteX1" fmla="*/ 113067 w 226133"/>
                  <a:gd name="connsiteY1" fmla="*/ 0 h 217407"/>
                  <a:gd name="connsiteX2" fmla="*/ 226134 w 226133"/>
                  <a:gd name="connsiteY2" fmla="*/ 108704 h 217407"/>
                  <a:gd name="connsiteX3" fmla="*/ 113067 w 226133"/>
                  <a:gd name="connsiteY3" fmla="*/ 217408 h 217407"/>
                  <a:gd name="connsiteX4" fmla="*/ 0 w 226133"/>
                  <a:gd name="connsiteY4" fmla="*/ 108704 h 217407"/>
                  <a:gd name="connsiteX5" fmla="*/ 0 w 226133"/>
                  <a:gd name="connsiteY5" fmla="*/ 108704 h 21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133" h="217407">
                    <a:moveTo>
                      <a:pt x="0" y="108704"/>
                    </a:moveTo>
                    <a:cubicBezTo>
                      <a:pt x="0" y="48661"/>
                      <a:pt x="50652" y="0"/>
                      <a:pt x="113067" y="0"/>
                    </a:cubicBezTo>
                    <a:cubicBezTo>
                      <a:pt x="175481" y="0"/>
                      <a:pt x="226134" y="48661"/>
                      <a:pt x="226134" y="108704"/>
                    </a:cubicBezTo>
                    <a:cubicBezTo>
                      <a:pt x="226134" y="168747"/>
                      <a:pt x="175481" y="217408"/>
                      <a:pt x="113067" y="217408"/>
                    </a:cubicBezTo>
                    <a:cubicBezTo>
                      <a:pt x="50652" y="217503"/>
                      <a:pt x="0" y="168842"/>
                      <a:pt x="0" y="108704"/>
                    </a:cubicBezTo>
                    <a:lnTo>
                      <a:pt x="0" y="108704"/>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endParaRPr lang="en-US"/>
              </a:p>
            </p:txBody>
          </p:sp>
        </p:grpSp>
      </p:grpSp>
      <p:sp>
        <p:nvSpPr>
          <p:cNvPr id="84" name="Freeform: Shape 24">
            <a:extLst>
              <a:ext uri="{FF2B5EF4-FFF2-40B4-BE49-F238E27FC236}">
                <a16:creationId xmlns:a16="http://schemas.microsoft.com/office/drawing/2014/main" id="{4EA69D01-38BE-EF92-B80E-A6996B2BA8FC}"/>
              </a:ext>
            </a:extLst>
          </p:cNvPr>
          <p:cNvSpPr/>
          <p:nvPr/>
        </p:nvSpPr>
        <p:spPr>
          <a:xfrm>
            <a:off x="609600" y="1838507"/>
            <a:ext cx="7618083" cy="622107"/>
          </a:xfrm>
          <a:custGeom>
            <a:avLst/>
            <a:gdLst>
              <a:gd name="connsiteX0" fmla="*/ 0 w 1938113"/>
              <a:gd name="connsiteY0" fmla="*/ 0 h 622107"/>
              <a:gd name="connsiteX1" fmla="*/ 1938113 w 1938113"/>
              <a:gd name="connsiteY1" fmla="*/ 0 h 622107"/>
              <a:gd name="connsiteX2" fmla="*/ 1938113 w 1938113"/>
              <a:gd name="connsiteY2" fmla="*/ 622107 h 622107"/>
              <a:gd name="connsiteX3" fmla="*/ 0 w 1938113"/>
              <a:gd name="connsiteY3" fmla="*/ 622107 h 622107"/>
              <a:gd name="connsiteX4" fmla="*/ 0 w 1938113"/>
              <a:gd name="connsiteY4" fmla="*/ 0 h 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13" h="622107">
                <a:moveTo>
                  <a:pt x="0" y="0"/>
                </a:moveTo>
                <a:lnTo>
                  <a:pt x="1938113" y="0"/>
                </a:lnTo>
                <a:lnTo>
                  <a:pt x="1938113" y="622107"/>
                </a:lnTo>
                <a:lnTo>
                  <a:pt x="0" y="622107"/>
                </a:lnTo>
                <a:lnTo>
                  <a:pt x="0" y="0"/>
                </a:lnTo>
                <a:close/>
              </a:path>
            </a:pathLst>
          </a:custGeom>
          <a:ln/>
        </p:spPr>
        <p:style>
          <a:lnRef idx="2">
            <a:schemeClr val="accent6"/>
          </a:lnRef>
          <a:fillRef idx="1">
            <a:schemeClr val="lt1"/>
          </a:fillRef>
          <a:effectRef idx="0">
            <a:schemeClr val="accent6"/>
          </a:effectRef>
          <a:fontRef idx="minor">
            <a:schemeClr val="dk1"/>
          </a:fontRef>
        </p:style>
        <p:txBody>
          <a:bodyPr spcFirstLastPara="0" vert="horz" wrap="square" lIns="182880" tIns="0" rIns="640080" bIns="0" numCol="1" spcCol="1270" anchor="ctr" anchorCtr="0">
            <a:noAutofit/>
          </a:bodyPr>
          <a:lstStyle/>
          <a:p>
            <a:pPr marL="0" lvl="0" indent="0" defTabSz="622300">
              <a:spcBef>
                <a:spcPct val="0"/>
              </a:spcBef>
              <a:buNone/>
            </a:pPr>
            <a:br>
              <a:rPr lang="en-US" b="1" kern="1200" dirty="0">
                <a:latin typeface="Malgun Gothic" panose="020B0503020000020004" pitchFamily="34" charset="-127"/>
                <a:ea typeface="Malgun Gothic" panose="020B0503020000020004" pitchFamily="34" charset="-127"/>
                <a:cs typeface="Calibri" panose="020F0502020204030204" pitchFamily="34" charset="0"/>
              </a:rPr>
            </a:br>
            <a:r>
              <a:rPr lang="en-US" b="1" kern="1200" dirty="0">
                <a:latin typeface="Malgun Gothic" panose="020B0503020000020004" pitchFamily="34" charset="-127"/>
                <a:ea typeface="Malgun Gothic" panose="020B0503020000020004" pitchFamily="34" charset="-127"/>
                <a:cs typeface="Calibri" panose="020F0502020204030204" pitchFamily="34" charset="0"/>
              </a:rPr>
              <a:t>EU Data Act </a:t>
            </a:r>
          </a:p>
          <a:p>
            <a:pPr marL="0" lvl="0" indent="0" algn="ctr" defTabSz="622300">
              <a:spcBef>
                <a:spcPct val="0"/>
              </a:spcBef>
              <a:buNone/>
            </a:pPr>
            <a:endParaRPr lang="en-GB" kern="1200" dirty="0">
              <a:latin typeface="+mj-lt"/>
            </a:endParaRPr>
          </a:p>
        </p:txBody>
      </p:sp>
    </p:spTree>
    <p:extLst>
      <p:ext uri="{BB962C8B-B14F-4D97-AF65-F5344CB8AC3E}">
        <p14:creationId xmlns:p14="http://schemas.microsoft.com/office/powerpoint/2010/main" val="2565621262"/>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white background&#10;&#10;Description automatically generated">
            <a:extLst>
              <a:ext uri="{FF2B5EF4-FFF2-40B4-BE49-F238E27FC236}">
                <a16:creationId xmlns:a16="http://schemas.microsoft.com/office/drawing/2014/main" id="{65FF80F0-8595-A660-6E20-C633AD059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600" y="2933700"/>
            <a:ext cx="4757737" cy="4757737"/>
          </a:xfrm>
          <a:prstGeom prst="rect">
            <a:avLst/>
          </a:prstGeom>
        </p:spPr>
      </p:pic>
    </p:spTree>
    <p:extLst>
      <p:ext uri="{BB962C8B-B14F-4D97-AF65-F5344CB8AC3E}">
        <p14:creationId xmlns:p14="http://schemas.microsoft.com/office/powerpoint/2010/main" val="1871583209"/>
      </p:ext>
    </p:extLst>
  </p:cSld>
  <p:clrMapOvr>
    <a:masterClrMapping/>
  </p:clrMapOvr>
</p:sld>
</file>

<file path=ppt/theme/theme1.xml><?xml version="1.0" encoding="utf-8"?>
<a:theme xmlns:a="http://schemas.openxmlformats.org/drawingml/2006/main" name="Capa_Dark">
  <a:themeElements>
    <a:clrScheme name="Cores_Timestamp_V1">
      <a:dk1>
        <a:srgbClr val="363333"/>
      </a:dk1>
      <a:lt1>
        <a:srgbClr val="F2F2F2"/>
      </a:lt1>
      <a:dk2>
        <a:srgbClr val="363333"/>
      </a:dk2>
      <a:lt2>
        <a:srgbClr val="F2F2F2"/>
      </a:lt2>
      <a:accent1>
        <a:srgbClr val="FFFFFF"/>
      </a:accent1>
      <a:accent2>
        <a:srgbClr val="000000"/>
      </a:accent2>
      <a:accent3>
        <a:srgbClr val="EB1C23"/>
      </a:accent3>
      <a:accent4>
        <a:srgbClr val="A50024"/>
      </a:accent4>
      <a:accent5>
        <a:srgbClr val="F2F2F2"/>
      </a:accent5>
      <a:accent6>
        <a:srgbClr val="828282"/>
      </a:accent6>
      <a:hlink>
        <a:srgbClr val="EB1C23"/>
      </a:hlink>
      <a:folHlink>
        <a:srgbClr val="8282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mplos_TSSI_INTERNA_Complete_References &amp; Sectors_exemplos" id="{FAB98593-1FE5-4D9D-B7A1-297E2D17A8C7}" vid="{1200212A-D856-4552-B2A4-27D567798538}"/>
    </a:ext>
  </a:extLst>
</a:theme>
</file>

<file path=ppt/theme/theme2.xml><?xml version="1.0" encoding="utf-8"?>
<a:theme xmlns:a="http://schemas.openxmlformats.org/drawingml/2006/main" name="Custom Design">
  <a:themeElements>
    <a:clrScheme name="timestamp">
      <a:dk1>
        <a:srgbClr val="363333"/>
      </a:dk1>
      <a:lt1>
        <a:srgbClr val="F2F2F2"/>
      </a:lt1>
      <a:dk2>
        <a:srgbClr val="363333"/>
      </a:dk2>
      <a:lt2>
        <a:srgbClr val="F2F2F2"/>
      </a:lt2>
      <a:accent1>
        <a:srgbClr val="FFFFFF"/>
      </a:accent1>
      <a:accent2>
        <a:srgbClr val="000000"/>
      </a:accent2>
      <a:accent3>
        <a:srgbClr val="EB1C23"/>
      </a:accent3>
      <a:accent4>
        <a:srgbClr val="A50024"/>
      </a:accent4>
      <a:accent5>
        <a:srgbClr val="F2F2F2"/>
      </a:accent5>
      <a:accent6>
        <a:srgbClr val="828282"/>
      </a:accent6>
      <a:hlink>
        <a:srgbClr val="EB1C23"/>
      </a:hlink>
      <a:folHlink>
        <a:srgbClr val="8282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actos_Light">
  <a:themeElements>
    <a:clrScheme name="Cores_Timestamp_V1">
      <a:dk1>
        <a:srgbClr val="363333"/>
      </a:dk1>
      <a:lt1>
        <a:srgbClr val="F2F2F2"/>
      </a:lt1>
      <a:dk2>
        <a:srgbClr val="363333"/>
      </a:dk2>
      <a:lt2>
        <a:srgbClr val="F2F2F2"/>
      </a:lt2>
      <a:accent1>
        <a:srgbClr val="FFFFFF"/>
      </a:accent1>
      <a:accent2>
        <a:srgbClr val="000000"/>
      </a:accent2>
      <a:accent3>
        <a:srgbClr val="EB1C23"/>
      </a:accent3>
      <a:accent4>
        <a:srgbClr val="A50024"/>
      </a:accent4>
      <a:accent5>
        <a:srgbClr val="F2F2F2"/>
      </a:accent5>
      <a:accent6>
        <a:srgbClr val="828282"/>
      </a:accent6>
      <a:hlink>
        <a:srgbClr val="EB1C23"/>
      </a:hlink>
      <a:folHlink>
        <a:srgbClr val="8282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mplos_TSSI_INTERNA_Complete_References &amp; Sectors_exemplos" id="{FAB98593-1FE5-4D9D-B7A1-297E2D17A8C7}" vid="{09FE00B4-27D1-4042-B68F-E2A2B2001F59}"/>
    </a:ext>
  </a:extLst>
</a:theme>
</file>

<file path=ppt/theme/theme5.xml><?xml version="1.0" encoding="utf-8"?>
<a:theme xmlns:a="http://schemas.openxmlformats.org/drawingml/2006/main" name="Obrigado LIGHT">
  <a:themeElements>
    <a:clrScheme name="Cores_Timestamp_V1">
      <a:dk1>
        <a:srgbClr val="363333"/>
      </a:dk1>
      <a:lt1>
        <a:srgbClr val="F2F2F2"/>
      </a:lt1>
      <a:dk2>
        <a:srgbClr val="363333"/>
      </a:dk2>
      <a:lt2>
        <a:srgbClr val="F2F2F2"/>
      </a:lt2>
      <a:accent1>
        <a:srgbClr val="FFFFFF"/>
      </a:accent1>
      <a:accent2>
        <a:srgbClr val="000000"/>
      </a:accent2>
      <a:accent3>
        <a:srgbClr val="EB1C23"/>
      </a:accent3>
      <a:accent4>
        <a:srgbClr val="A50024"/>
      </a:accent4>
      <a:accent5>
        <a:srgbClr val="F2F2F2"/>
      </a:accent5>
      <a:accent6>
        <a:srgbClr val="828282"/>
      </a:accent6>
      <a:hlink>
        <a:srgbClr val="EB1C23"/>
      </a:hlink>
      <a:folHlink>
        <a:srgbClr val="8282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mplos_TSSI_INTERNA_Complete_References &amp; Sectors_exemplos" id="{FAB98593-1FE5-4D9D-B7A1-297E2D17A8C7}" vid="{6FCBF539-3779-412D-9BE9-237E7ADC15F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EBA4986648A044D90C189A580A31A2A" ma:contentTypeVersion="14" ma:contentTypeDescription="Criar um novo documento." ma:contentTypeScope="" ma:versionID="12fb3b3f2bedf912d43ad6f57523d037">
  <xsd:schema xmlns:xsd="http://www.w3.org/2001/XMLSchema" xmlns:xs="http://www.w3.org/2001/XMLSchema" xmlns:p="http://schemas.microsoft.com/office/2006/metadata/properties" xmlns:ns2="cd40e1d0-ba0f-4344-8bb3-3f252ddf26f3" xmlns:ns3="043cb91d-0c63-41e8-a2bb-12390238463a" targetNamespace="http://schemas.microsoft.com/office/2006/metadata/properties" ma:root="true" ma:fieldsID="8a50412147b9356af273f5fa8415f17c" ns2:_="" ns3:_="">
    <xsd:import namespace="cd40e1d0-ba0f-4344-8bb3-3f252ddf26f3"/>
    <xsd:import namespace="043cb91d-0c63-41e8-a2bb-12390238463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LengthInSecond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0e1d0-ba0f-4344-8bb3-3f252ddf26f3" elementFormDefault="qualified">
    <xsd:import namespace="http://schemas.microsoft.com/office/2006/documentManagement/types"/>
    <xsd:import namespace="http://schemas.microsoft.com/office/infopath/2007/PartnerControls"/>
    <xsd:element name="_dlc_DocId" ma:index="8" nillable="true" ma:displayName="Valor do ID do Documento" ma:description="O valor do ID do documento atribuído a este item." ma:indexed="true" ma:internalName="_dlc_DocId" ma:readOnly="true">
      <xsd:simpleType>
        <xsd:restriction base="dms:Text"/>
      </xsd:simpleType>
    </xsd:element>
    <xsd:element name="_dlc_DocIdUrl" ma:index="9" nillable="true" ma:displayName="ID do Documento" ma:description="Ligaçã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0fb60d26-4136-42f5-853e-db9507f5205f}" ma:internalName="TaxCatchAll" ma:showField="CatchAllData" ma:web="cd40e1d0-ba0f-4344-8bb3-3f252ddf26f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talhes de Partilhado Com"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3cb91d-0c63-41e8-a2bb-1239023846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m" ma:readOnly="false" ma:fieldId="{5cf76f15-5ced-4ddc-b409-7134ff3c332f}" ma:taxonomyMulti="true" ma:sspId="b5d04791-1bc7-4b51-866e-b068b32e8510"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cd40e1d0-ba0f-4344-8bb3-3f252ddf26f3">EJE555QXP7FK-1355552320-2068566</_dlc_DocId>
    <_dlc_DocIdUrl xmlns="cd40e1d0-ba0f-4344-8bb3-3f252ddf26f3">
      <Url>https://timestamp.sharepoint.com/sites/fileshare/_layouts/15/DocIdRedir.aspx?ID=EJE555QXP7FK-1355552320-2068566</Url>
      <Description>EJE555QXP7FK-1355552320-2068566</Description>
    </_dlc_DocIdUrl>
    <lcf76f155ced4ddcb4097134ff3c332f xmlns="043cb91d-0c63-41e8-a2bb-12390238463a">
      <Terms xmlns="http://schemas.microsoft.com/office/infopath/2007/PartnerControls"/>
    </lcf76f155ced4ddcb4097134ff3c332f>
    <TaxCatchAll xmlns="cd40e1d0-ba0f-4344-8bb3-3f252ddf26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8CB54A9-7DC3-45AA-8794-4F159E012F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40e1d0-ba0f-4344-8bb3-3f252ddf26f3"/>
    <ds:schemaRef ds:uri="043cb91d-0c63-41e8-a2bb-123902384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492EC-2F20-4303-AD1F-7BE70571246C}">
  <ds:schemaRefs>
    <ds:schemaRef ds:uri="http://schemas.microsoft.com/office/2006/metadata/properties"/>
    <ds:schemaRef ds:uri="http://schemas.microsoft.com/office/infopath/2007/PartnerControls"/>
    <ds:schemaRef ds:uri="cd40e1d0-ba0f-4344-8bb3-3f252ddf26f3"/>
    <ds:schemaRef ds:uri="043cb91d-0c63-41e8-a2bb-12390238463a"/>
  </ds:schemaRefs>
</ds:datastoreItem>
</file>

<file path=customXml/itemProps3.xml><?xml version="1.0" encoding="utf-8"?>
<ds:datastoreItem xmlns:ds="http://schemas.openxmlformats.org/officeDocument/2006/customXml" ds:itemID="{93FFC305-CB61-4674-A1EF-C1FC4C513877}">
  <ds:schemaRefs>
    <ds:schemaRef ds:uri="http://schemas.microsoft.com/sharepoint/v3/contenttype/forms"/>
  </ds:schemaRefs>
</ds:datastoreItem>
</file>

<file path=customXml/itemProps4.xml><?xml version="1.0" encoding="utf-8"?>
<ds:datastoreItem xmlns:ds="http://schemas.openxmlformats.org/officeDocument/2006/customXml" ds:itemID="{61FF90A8-2686-490C-AA52-EBBA243C6EC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346</TotalTime>
  <Words>864</Words>
  <Application>Microsoft Office PowerPoint</Application>
  <PresentationFormat>Custom</PresentationFormat>
  <Paragraphs>105</Paragraphs>
  <Slides>9</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9</vt:i4>
      </vt:variant>
    </vt:vector>
  </HeadingPairs>
  <TitlesOfParts>
    <vt:vector size="21" baseType="lpstr">
      <vt:lpstr>Calibri</vt:lpstr>
      <vt:lpstr>Cy Grotesk Key</vt:lpstr>
      <vt:lpstr>Wingdings</vt:lpstr>
      <vt:lpstr>Calibri Light</vt:lpstr>
      <vt:lpstr>Malgun Gothic</vt:lpstr>
      <vt:lpstr>Arial</vt:lpstr>
      <vt:lpstr>Pompiere</vt:lpstr>
      <vt:lpstr>Capa_Dark</vt:lpstr>
      <vt:lpstr>Custom Design</vt:lpstr>
      <vt:lpstr>1_Custom Design</vt:lpstr>
      <vt:lpstr>Contactos_Light</vt:lpstr>
      <vt:lpstr>Obrigado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Timestamp Group 2023</dc:title>
  <dc:creator>Pedro A. Valente</dc:creator>
  <cp:lastModifiedBy>Pedro A. Valente</cp:lastModifiedBy>
  <cp:revision>10</cp:revision>
  <dcterms:created xsi:type="dcterms:W3CDTF">2006-08-16T00:00:00Z</dcterms:created>
  <dcterms:modified xsi:type="dcterms:W3CDTF">2023-09-21T09:13:46Z</dcterms:modified>
  <dc:identifier>DAFuH0h_u7Q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0x010100CEBA4986648A044D90C189A580A31A2A</vt:lpwstr>
  </property>
  <property fmtid="{D5CDD505-2E9C-101B-9397-08002B2CF9AE}" pid="3" name="_dlc_DocIdItemGuid">
    <vt:lpwstr>aea01a1b-a398-476b-853b-bab34a7cd5ea</vt:lpwstr>
  </property>
  <property fmtid="{D5CDD505-2E9C-101B-9397-08002B2CF9AE}" pid="4" name="MediaServiceImageTags">
    <vt:lpwstr/>
  </property>
</Properties>
</file>